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x-e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omments/modernComment_17A_EF55B28.xml" ContentType="application/vnd.ms-powerpoint.comment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omments/modernComment_17F_27065B8F.xml" ContentType="application/vnd.ms-powerpoint.comments+xml"/>
  <Override PartName="/ppt/notesSlides/notesSlide55.xml" ContentType="application/vnd.openxmlformats-officedocument.presentationml.notesSlide+xml"/>
  <Override PartName="/ppt/comments/modernComment_185_8271AF90.xml" ContentType="application/vnd.ms-powerpoint.comments+xml"/>
  <Override PartName="/ppt/notesSlides/notesSlide56.xml" ContentType="application/vnd.openxmlformats-officedocument.presentationml.notesSlide+xml"/>
  <Override PartName="/ppt/comments/modernComment_181_9D8A7A67.xml" ContentType="application/vnd.ms-powerpoint.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712" r:id="rId6"/>
    <p:sldMasterId id="2147483730" r:id="rId7"/>
    <p:sldMasterId id="2147483741" r:id="rId8"/>
  </p:sldMasterIdLst>
  <p:notesMasterIdLst>
    <p:notesMasterId r:id="rId123"/>
  </p:notesMasterIdLst>
  <p:handoutMasterIdLst>
    <p:handoutMasterId r:id="rId124"/>
  </p:handoutMasterIdLst>
  <p:sldIdLst>
    <p:sldId id="333" r:id="rId9"/>
    <p:sldId id="330" r:id="rId10"/>
    <p:sldId id="335" r:id="rId11"/>
    <p:sldId id="334" r:id="rId12"/>
    <p:sldId id="331" r:id="rId13"/>
    <p:sldId id="339" r:id="rId14"/>
    <p:sldId id="342" r:id="rId15"/>
    <p:sldId id="296" r:id="rId16"/>
    <p:sldId id="343" r:id="rId17"/>
    <p:sldId id="337" r:id="rId18"/>
    <p:sldId id="352" r:id="rId19"/>
    <p:sldId id="327" r:id="rId20"/>
    <p:sldId id="338" r:id="rId21"/>
    <p:sldId id="340" r:id="rId22"/>
    <p:sldId id="317" r:id="rId23"/>
    <p:sldId id="351" r:id="rId24"/>
    <p:sldId id="353" r:id="rId25"/>
    <p:sldId id="349" r:id="rId26"/>
    <p:sldId id="354" r:id="rId27"/>
    <p:sldId id="350" r:id="rId28"/>
    <p:sldId id="329" r:id="rId29"/>
    <p:sldId id="443" r:id="rId30"/>
    <p:sldId id="444" r:id="rId31"/>
    <p:sldId id="445" r:id="rId32"/>
    <p:sldId id="446" r:id="rId33"/>
    <p:sldId id="447" r:id="rId34"/>
    <p:sldId id="448" r:id="rId35"/>
    <p:sldId id="449" r:id="rId36"/>
    <p:sldId id="450" r:id="rId37"/>
    <p:sldId id="451" r:id="rId38"/>
    <p:sldId id="452" r:id="rId39"/>
    <p:sldId id="453" r:id="rId40"/>
    <p:sldId id="454" r:id="rId41"/>
    <p:sldId id="455" r:id="rId42"/>
    <p:sldId id="456" r:id="rId43"/>
    <p:sldId id="457" r:id="rId44"/>
    <p:sldId id="458" r:id="rId45"/>
    <p:sldId id="286" r:id="rId46"/>
    <p:sldId id="439" r:id="rId47"/>
    <p:sldId id="440" r:id="rId48"/>
    <p:sldId id="362" r:id="rId49"/>
    <p:sldId id="361" r:id="rId50"/>
    <p:sldId id="363" r:id="rId51"/>
    <p:sldId id="364" r:id="rId52"/>
    <p:sldId id="365" r:id="rId53"/>
    <p:sldId id="366" r:id="rId54"/>
    <p:sldId id="367" r:id="rId55"/>
    <p:sldId id="370" r:id="rId56"/>
    <p:sldId id="368" r:id="rId57"/>
    <p:sldId id="374" r:id="rId58"/>
    <p:sldId id="441" r:id="rId59"/>
    <p:sldId id="379" r:id="rId60"/>
    <p:sldId id="380" r:id="rId61"/>
    <p:sldId id="390" r:id="rId62"/>
    <p:sldId id="376" r:id="rId63"/>
    <p:sldId id="381" r:id="rId64"/>
    <p:sldId id="373" r:id="rId65"/>
    <p:sldId id="378" r:id="rId66"/>
    <p:sldId id="391" r:id="rId67"/>
    <p:sldId id="382" r:id="rId68"/>
    <p:sldId id="383" r:id="rId69"/>
    <p:sldId id="389" r:id="rId70"/>
    <p:sldId id="385" r:id="rId71"/>
    <p:sldId id="388" r:id="rId72"/>
    <p:sldId id="384" r:id="rId73"/>
    <p:sldId id="442" r:id="rId74"/>
    <p:sldId id="392" r:id="rId75"/>
    <p:sldId id="473" r:id="rId76"/>
    <p:sldId id="475" r:id="rId77"/>
    <p:sldId id="476" r:id="rId78"/>
    <p:sldId id="477" r:id="rId79"/>
    <p:sldId id="478" r:id="rId80"/>
    <p:sldId id="479" r:id="rId81"/>
    <p:sldId id="480" r:id="rId82"/>
    <p:sldId id="481" r:id="rId83"/>
    <p:sldId id="482" r:id="rId84"/>
    <p:sldId id="483" r:id="rId85"/>
    <p:sldId id="484" r:id="rId86"/>
    <p:sldId id="398" r:id="rId87"/>
    <p:sldId id="397" r:id="rId88"/>
    <p:sldId id="485" r:id="rId89"/>
    <p:sldId id="486" r:id="rId90"/>
    <p:sldId id="487" r:id="rId91"/>
    <p:sldId id="488" r:id="rId92"/>
    <p:sldId id="489" r:id="rId93"/>
    <p:sldId id="414" r:id="rId94"/>
    <p:sldId id="415" r:id="rId95"/>
    <p:sldId id="416" r:id="rId96"/>
    <p:sldId id="417" r:id="rId97"/>
    <p:sldId id="418" r:id="rId98"/>
    <p:sldId id="419" r:id="rId99"/>
    <p:sldId id="420" r:id="rId100"/>
    <p:sldId id="421" r:id="rId101"/>
    <p:sldId id="422" r:id="rId102"/>
    <p:sldId id="423" r:id="rId103"/>
    <p:sldId id="424" r:id="rId104"/>
    <p:sldId id="425" r:id="rId105"/>
    <p:sldId id="426" r:id="rId106"/>
    <p:sldId id="427" r:id="rId107"/>
    <p:sldId id="341" r:id="rId108"/>
    <p:sldId id="459" r:id="rId109"/>
    <p:sldId id="460" r:id="rId110"/>
    <p:sldId id="461" r:id="rId111"/>
    <p:sldId id="462" r:id="rId112"/>
    <p:sldId id="463" r:id="rId113"/>
    <p:sldId id="464" r:id="rId114"/>
    <p:sldId id="465" r:id="rId115"/>
    <p:sldId id="466" r:id="rId116"/>
    <p:sldId id="467" r:id="rId117"/>
    <p:sldId id="468" r:id="rId118"/>
    <p:sldId id="469" r:id="rId119"/>
    <p:sldId id="470" r:id="rId120"/>
    <p:sldId id="471" r:id="rId121"/>
    <p:sldId id="472" r:id="rId122"/>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Helpful Tips" id="{6800DA51-CA2D-4DA2-9CB1-68D2792843EE}">
          <p14:sldIdLst/>
        </p14:section>
        <p14:section name="Covers" id="{925CA5DD-65D3-41C6-9065-5985F33EEC7B}">
          <p14:sldIdLst>
            <p14:sldId id="333"/>
          </p14:sldIdLst>
        </p14:section>
        <p14:section name="Acknowledgement of Country" id="{35B76859-5B33-6F4F-AE83-361B2DE03A80}">
          <p14:sldIdLst>
            <p14:sldId id="330"/>
          </p14:sldIdLst>
        </p14:section>
        <p14:section name="Contents" id="{0B9FCFAF-D713-4DA8-A630-D85521B2E1B1}">
          <p14:sldIdLst>
            <p14:sldId id="335"/>
            <p14:sldId id="334"/>
            <p14:sldId id="331"/>
            <p14:sldId id="339"/>
            <p14:sldId id="342"/>
            <p14:sldId id="296"/>
            <p14:sldId id="343"/>
            <p14:sldId id="337"/>
            <p14:sldId id="352"/>
            <p14:sldId id="327"/>
            <p14:sldId id="338"/>
            <p14:sldId id="340"/>
            <p14:sldId id="317"/>
            <p14:sldId id="351"/>
            <p14:sldId id="353"/>
            <p14:sldId id="349"/>
            <p14:sldId id="354"/>
            <p14:sldId id="350"/>
            <p14:sldId id="329"/>
            <p14:sldId id="443"/>
            <p14:sldId id="444"/>
            <p14:sldId id="445"/>
            <p14:sldId id="446"/>
            <p14:sldId id="447"/>
            <p14:sldId id="448"/>
            <p14:sldId id="449"/>
            <p14:sldId id="450"/>
            <p14:sldId id="451"/>
            <p14:sldId id="452"/>
            <p14:sldId id="453"/>
            <p14:sldId id="454"/>
            <p14:sldId id="455"/>
            <p14:sldId id="456"/>
            <p14:sldId id="457"/>
            <p14:sldId id="458"/>
            <p14:sldId id="286"/>
            <p14:sldId id="439"/>
            <p14:sldId id="440"/>
            <p14:sldId id="362"/>
            <p14:sldId id="361"/>
            <p14:sldId id="363"/>
            <p14:sldId id="364"/>
            <p14:sldId id="365"/>
            <p14:sldId id="366"/>
            <p14:sldId id="367"/>
            <p14:sldId id="370"/>
            <p14:sldId id="368"/>
            <p14:sldId id="374"/>
            <p14:sldId id="441"/>
            <p14:sldId id="379"/>
            <p14:sldId id="380"/>
            <p14:sldId id="390"/>
            <p14:sldId id="376"/>
            <p14:sldId id="381"/>
            <p14:sldId id="373"/>
            <p14:sldId id="378"/>
            <p14:sldId id="391"/>
            <p14:sldId id="382"/>
            <p14:sldId id="383"/>
            <p14:sldId id="389"/>
            <p14:sldId id="385"/>
            <p14:sldId id="388"/>
            <p14:sldId id="384"/>
            <p14:sldId id="442"/>
            <p14:sldId id="392"/>
            <p14:sldId id="473"/>
            <p14:sldId id="475"/>
            <p14:sldId id="476"/>
            <p14:sldId id="477"/>
            <p14:sldId id="478"/>
            <p14:sldId id="479"/>
            <p14:sldId id="480"/>
            <p14:sldId id="481"/>
            <p14:sldId id="482"/>
            <p14:sldId id="483"/>
            <p14:sldId id="484"/>
            <p14:sldId id="398"/>
            <p14:sldId id="397"/>
            <p14:sldId id="485"/>
            <p14:sldId id="486"/>
            <p14:sldId id="487"/>
            <p14:sldId id="488"/>
            <p14:sldId id="489"/>
            <p14:sldId id="414"/>
            <p14:sldId id="415"/>
            <p14:sldId id="416"/>
            <p14:sldId id="417"/>
            <p14:sldId id="418"/>
            <p14:sldId id="419"/>
            <p14:sldId id="420"/>
            <p14:sldId id="421"/>
            <p14:sldId id="422"/>
            <p14:sldId id="423"/>
            <p14:sldId id="424"/>
            <p14:sldId id="425"/>
            <p14:sldId id="426"/>
            <p14:sldId id="427"/>
            <p14:sldId id="341"/>
            <p14:sldId id="459"/>
            <p14:sldId id="460"/>
            <p14:sldId id="461"/>
            <p14:sldId id="462"/>
            <p14:sldId id="463"/>
            <p14:sldId id="464"/>
            <p14:sldId id="465"/>
            <p14:sldId id="466"/>
            <p14:sldId id="467"/>
            <p14:sldId id="468"/>
            <p14:sldId id="469"/>
            <p14:sldId id="470"/>
            <p14:sldId id="471"/>
            <p14:sldId id="472"/>
          </p14:sldIdLst>
        </p14:section>
        <p14:section name="Dividers" id="{8AB04507-6E38-40E7-88CA-DD88C7D94B43}">
          <p14:sldIdLst/>
        </p14:section>
        <p14:section name="Main Section" id="{36721FBF-9204-4FD9-89B5-227B5D96368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E4079A-9032-BBF0-A82C-87A4D4F82552}" name="Jeremy U'Brien" initials="JU" userId="S::jeremy.ubrien@regional.nsw.gov.au::bae890d3-9a92-40de-831c-3b022cb5b93a" providerId="AD"/>
  <p188:author id="{52DEBAD3-B694-4C41-2988-6024EB422C2D}" name="Garvin Burns" initials="GB" userId="S::garvin.burns@regional.nsw.gov.au::fe541fc6-5159-447f-8c08-e236fd1d0c9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7153A"/>
    <a:srgbClr val="630019"/>
    <a:srgbClr val="F6ACB6"/>
    <a:srgbClr val="F3E2E6"/>
    <a:srgbClr val="441170"/>
    <a:srgbClr val="EBEBEB"/>
    <a:srgbClr val="CBEDF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222" autoAdjust="0"/>
    <p:restoredTop sz="95497" autoAdjust="0"/>
  </p:normalViewPr>
  <p:slideViewPr>
    <p:cSldViewPr snapToGrid="0">
      <p:cViewPr varScale="1">
        <p:scale>
          <a:sx n="85" d="100"/>
          <a:sy n="85" d="100"/>
        </p:scale>
        <p:origin x="114" y="240"/>
      </p:cViewPr>
      <p:guideLst/>
    </p:cSldViewPr>
  </p:slideViewPr>
  <p:outlineViewPr>
    <p:cViewPr>
      <p:scale>
        <a:sx n="33" d="100"/>
        <a:sy n="33" d="100"/>
      </p:scale>
      <p:origin x="0" y="-522"/>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8" d="100"/>
          <a:sy n="68" d="100"/>
        </p:scale>
        <p:origin x="1773" y="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Master" Target="slideMasters/slideMaster1.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slide" Target="slides/slide105.xml"/><Relationship Id="rId118" Type="http://schemas.openxmlformats.org/officeDocument/2006/relationships/slide" Target="slides/slide110.xml"/><Relationship Id="rId126" Type="http://schemas.openxmlformats.org/officeDocument/2006/relationships/viewProps" Target="viewProps.xml"/><Relationship Id="rId8" Type="http://schemas.openxmlformats.org/officeDocument/2006/relationships/slideMaster" Target="slideMasters/slideMaster4.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handoutMaster" Target="handoutMasters/handoutMaster1.xml"/><Relationship Id="rId129" Type="http://schemas.microsoft.com/office/2018/10/relationships/authors" Target="author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presProps" Target="presProps.xml"/><Relationship Id="rId7" Type="http://schemas.openxmlformats.org/officeDocument/2006/relationships/slideMaster" Target="slideMasters/slideMaster3.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61" Type="http://schemas.openxmlformats.org/officeDocument/2006/relationships/slide" Target="slides/slide53.xml"/><Relationship Id="rId82" Type="http://schemas.openxmlformats.org/officeDocument/2006/relationships/slide" Target="slides/slide74.xml"/></Relationships>
</file>

<file path=ppt/comments/modernComment_17A_EF55B28.xml><?xml version="1.0" encoding="utf-8"?>
<p188:cmLst xmlns:a="http://schemas.openxmlformats.org/drawingml/2006/main" xmlns:r="http://schemas.openxmlformats.org/officeDocument/2006/relationships" xmlns:p188="http://schemas.microsoft.com/office/powerpoint/2018/8/main">
  <p188:cm id="{C191DBE0-6EE5-4DB3-A159-3084E9A9F745}" authorId="{52DEBAD3-B694-4C41-2988-6024EB422C2D}" status="resolved" created="2023-03-03T03:24:33.395">
    <ac:txMkLst xmlns:ac="http://schemas.microsoft.com/office/drawing/2013/main/command">
      <pc:docMk xmlns:pc="http://schemas.microsoft.com/office/powerpoint/2013/main/command"/>
      <pc:sldMk xmlns:pc="http://schemas.microsoft.com/office/powerpoint/2013/main/command" cId="250960680" sldId="378"/>
      <ac:spMk id="2" creationId="{6C37F60A-59A5-4283-B60A-18235ED54F86}"/>
      <ac:txMk cp="77">
        <ac:context len="195" hash="2354342869"/>
      </ac:txMk>
    </ac:txMkLst>
    <p188:pos x="7961040" y="1175350"/>
    <p188:replyLst>
      <p188:reply id="{3B33E438-E473-4C7C-93B4-50BE8E0A86C2}" authorId="{6CE4079A-9032-BBF0-A82C-87A4D4F82552}" created="2023-03-07T20:48:27.092">
        <p188:txBody>
          <a:bodyPr/>
          <a:lstStyle/>
          <a:p>
            <a:r>
              <a:rPr lang="en-AU"/>
              <a:t>Added</a:t>
            </a:r>
          </a:p>
        </p188:txBody>
      </p188:reply>
    </p188:replyLst>
    <p188:txBody>
      <a:bodyPr/>
      <a:lstStyle/>
      <a:p>
        <a:r>
          <a:rPr lang="en-AU"/>
          <a:t>What process is in place to ensure that independence is maintained?</a:t>
        </a:r>
      </a:p>
    </p188:txBody>
  </p188:cm>
  <p188:cm id="{555B97C6-C409-492E-9F83-266E562F605E}" authorId="{52DEBAD3-B694-4C41-2988-6024EB422C2D}" status="resolved" created="2023-03-03T03:26:04.637">
    <ac:txMkLst xmlns:ac="http://schemas.microsoft.com/office/drawing/2013/main/command">
      <pc:docMk xmlns:pc="http://schemas.microsoft.com/office/powerpoint/2013/main/command"/>
      <pc:sldMk xmlns:pc="http://schemas.microsoft.com/office/powerpoint/2013/main/command" cId="250960680" sldId="378"/>
      <ac:spMk id="2" creationId="{6C37F60A-59A5-4283-B60A-18235ED54F86}"/>
      <ac:txMk cp="194">
        <ac:context len="195" hash="2354342869"/>
      </ac:txMk>
    </ac:txMkLst>
    <p188:pos x="3805600" y="1876390"/>
    <p188:replyLst>
      <p188:reply id="{F5D38F9C-7793-494C-96F1-807D34B2E8C9}" authorId="{6CE4079A-9032-BBF0-A82C-87A4D4F82552}" created="2023-03-07T20:49:47.958">
        <p188:txBody>
          <a:bodyPr/>
          <a:lstStyle/>
          <a:p>
            <a:r>
              <a:rPr lang="en-AU"/>
              <a:t>deleted</a:t>
            </a:r>
          </a:p>
        </p188:txBody>
      </p188:reply>
    </p188:replyLst>
    <p188:txBody>
      <a:bodyPr/>
      <a:lstStyle/>
      <a:p>
        <a:r>
          <a:rPr lang="en-AU"/>
          <a:t>This needs to be re-framed - yes it is ideal, but practically impossible. Independence is compromised by commercial arrangements or other business relationships.</a:t>
        </a:r>
      </a:p>
    </p188:txBody>
  </p188:cm>
</p188:cmLst>
</file>

<file path=ppt/comments/modernComment_17F_27065B8F.xml><?xml version="1.0" encoding="utf-8"?>
<p188:cmLst xmlns:a="http://schemas.openxmlformats.org/drawingml/2006/main" xmlns:r="http://schemas.openxmlformats.org/officeDocument/2006/relationships" xmlns:p188="http://schemas.microsoft.com/office/powerpoint/2018/8/main">
  <p188:cm id="{7B7160F7-2E9E-4806-804C-DA92F53D3DA4}" authorId="{52DEBAD3-B694-4C41-2988-6024EB422C2D}" status="resolved" created="2023-03-03T03:26:58.502">
    <ac:txMkLst xmlns:ac="http://schemas.microsoft.com/office/drawing/2013/main/command">
      <pc:docMk xmlns:pc="http://schemas.microsoft.com/office/powerpoint/2013/main/command"/>
      <pc:sldMk xmlns:pc="http://schemas.microsoft.com/office/powerpoint/2013/main/command" cId="654728079" sldId="383"/>
      <ac:spMk id="2" creationId="{6C37F60A-59A5-4283-B60A-18235ED54F86}"/>
      <ac:txMk cp="330" len="112">
        <ac:context len="565" hash="1724127805"/>
      </ac:txMk>
    </ac:txMkLst>
    <p188:pos x="10470560" y="2272630"/>
    <p188:replyLst>
      <p188:reply id="{749863CE-6484-4B6B-8B18-04C0D2328131}" authorId="{6CE4079A-9032-BBF0-A82C-87A4D4F82552}" created="2023-03-07T20:40:21.841">
        <p188:txBody>
          <a:bodyPr/>
          <a:lstStyle/>
          <a:p>
            <a:r>
              <a:rPr lang="en-AU"/>
              <a:t>done</a:t>
            </a:r>
          </a:p>
        </p188:txBody>
      </p188:reply>
    </p188:replyLst>
    <p188:txBody>
      <a:bodyPr/>
      <a:lstStyle/>
      <a:p>
        <a:r>
          <a:rPr lang="en-AU"/>
          <a:t>...to someone...?</a:t>
        </a:r>
      </a:p>
    </p188:txBody>
  </p188:cm>
</p188:cmLst>
</file>

<file path=ppt/comments/modernComment_181_9D8A7A67.xml><?xml version="1.0" encoding="utf-8"?>
<p188:cmLst xmlns:a="http://schemas.openxmlformats.org/drawingml/2006/main" xmlns:r="http://schemas.openxmlformats.org/officeDocument/2006/relationships" xmlns:p188="http://schemas.microsoft.com/office/powerpoint/2018/8/main">
  <p188:cm id="{7F67FE2D-55E7-42D4-8094-5BBA27EEB702}" authorId="{52DEBAD3-B694-4C41-2988-6024EB422C2D}" created="2023-03-03T03:29:02.960">
    <ac:txMkLst xmlns:ac="http://schemas.microsoft.com/office/drawing/2013/main/command">
      <pc:docMk xmlns:pc="http://schemas.microsoft.com/office/powerpoint/2013/main/command"/>
      <pc:sldMk xmlns:pc="http://schemas.microsoft.com/office/powerpoint/2013/main/command" cId="2643098215" sldId="385"/>
      <ac:spMk id="2" creationId="{6C37F60A-59A5-4283-B60A-18235ED54F86}"/>
      <ac:txMk cp="0" len="399">
        <ac:context len="401" hash="1123283413"/>
      </ac:txMk>
    </ac:txMkLst>
    <p188:pos x="9586640" y="240630"/>
    <p188:txBody>
      <a:bodyPr/>
      <a:lstStyle/>
      <a:p>
        <a:r>
          <a:rPr lang="en-AU"/>
          <a:t>Again - do not understand this - isn't this the job of the designer to do this?</a:t>
        </a:r>
      </a:p>
    </p188:txBody>
  </p188:cm>
</p188:cmLst>
</file>

<file path=ppt/comments/modernComment_185_8271AF90.xml><?xml version="1.0" encoding="utf-8"?>
<p188:cmLst xmlns:a="http://schemas.openxmlformats.org/drawingml/2006/main" xmlns:r="http://schemas.openxmlformats.org/officeDocument/2006/relationships" xmlns:p188="http://schemas.microsoft.com/office/powerpoint/2018/8/main">
  <p188:cm id="{5133EA0C-2217-4371-880A-96A15D9C7A87}" authorId="{52DEBAD3-B694-4C41-2988-6024EB422C2D}" created="2023-03-03T03:27:47.692">
    <ac:txMkLst xmlns:ac="http://schemas.microsoft.com/office/drawing/2013/main/command">
      <pc:docMk xmlns:pc="http://schemas.microsoft.com/office/powerpoint/2013/main/command"/>
      <pc:sldMk xmlns:pc="http://schemas.microsoft.com/office/powerpoint/2013/main/command" cId="2188488592" sldId="389"/>
      <ac:spMk id="9" creationId="{1E9FD472-A458-4D33-9885-BE9AABE61B7F}"/>
      <ac:txMk cp="0">
        <ac:context len="307" hash="2537853367"/>
      </ac:txMk>
    </ac:txMkLst>
    <p188:pos x="7862911" y="280425"/>
    <p188:replyLst>
      <p188:reply id="{966B3161-1542-49E1-BC2A-8533DD70C5DC}" authorId="{6CE4079A-9032-BBF0-A82C-87A4D4F82552}" created="2023-03-07T21:12:42.061">
        <p188:txBody>
          <a:bodyPr/>
          <a:lstStyle/>
          <a:p>
            <a:r>
              <a:rPr lang="en-AU"/>
              <a:t>Deleted the sentence - Then made reference to the guide.</a:t>
            </a:r>
          </a:p>
        </p188:txBody>
      </p188:reply>
    </p188:replyLst>
    <p188:txBody>
      <a:bodyPr/>
      <a:lstStyle/>
      <a:p>
        <a:r>
          <a:rPr lang="en-AU"/>
          <a:t>I do not understand what this means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t>13/04/2023</a:t>
            </a:fld>
            <a:endParaRPr lang="en-AU"/>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t>‹#›</a:t>
            </a:fld>
            <a:endParaRPr lang="en-AU"/>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F825C-382E-4C1A-82AB-BCE4AFD21ABE}" type="datetimeFigureOut">
              <a:rPr lang="en-AU" smtClean="0"/>
              <a:t>13/04/2023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158C4-A119-4B78-9DE8-A50001BC31DC}" type="slidenum">
              <a:rPr lang="en-AU" smtClean="0"/>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163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Gazette 27 was implemented to fill in gaps controlling the use of non metallic materials</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2368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From a different perspective, such a claim may not be as clear.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01861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Who is your first pick for design verification?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2309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is some guidance for verifiers to assist with the verification process. It is important to not become involved in the design and it will take some rigor on the part of the verifier not to give direct advice.</a:t>
            </a:r>
          </a:p>
          <a:p>
            <a:endParaRPr lang="en-AU" dirty="0"/>
          </a:p>
          <a:p>
            <a:r>
              <a:rPr lang="en-AU" dirty="0"/>
              <a:t>We have received some applications where the verifier has done the calculations, analysis, risk assessments and testing.</a:t>
            </a:r>
          </a:p>
          <a:p>
            <a:endParaRPr lang="en-AU" dirty="0"/>
          </a:p>
          <a:p>
            <a:r>
              <a:rPr lang="en-AU" dirty="0"/>
              <a:t>Verifiers should not:</a:t>
            </a:r>
          </a:p>
          <a:p>
            <a:endParaRPr lang="en-AU" dirty="0"/>
          </a:p>
          <a:p>
            <a:pPr marL="628650" lvl="1" indent="-171450">
              <a:buFont typeface="Arial" panose="020B0604020202020204" pitchFamily="34" charset="0"/>
              <a:buChar char="•"/>
            </a:pPr>
            <a:r>
              <a:rPr lang="en-AU" dirty="0"/>
              <a:t>give advice to the designer as to the resolution of a compliance issue </a:t>
            </a:r>
          </a:p>
          <a:p>
            <a:pPr marL="628650" lvl="1" indent="-171450">
              <a:buFont typeface="Arial" panose="020B0604020202020204" pitchFamily="34" charset="0"/>
              <a:buChar char="•"/>
            </a:pPr>
            <a:r>
              <a:rPr lang="en-AU" dirty="0"/>
              <a:t>participate in risk assessments, FMEAs, functional safety assessments, </a:t>
            </a:r>
          </a:p>
          <a:p>
            <a:pPr marL="628650" lvl="1" indent="-171450">
              <a:buFont typeface="Arial" panose="020B0604020202020204" pitchFamily="34" charset="0"/>
              <a:buChar char="•"/>
            </a:pPr>
            <a:r>
              <a:rPr lang="en-AU" dirty="0"/>
              <a:t>provide design solutions or services relating to the design </a:t>
            </a:r>
          </a:p>
          <a:p>
            <a:pPr marL="628650" lvl="1" indent="-171450">
              <a:buFont typeface="Arial" panose="020B0604020202020204" pitchFamily="34" charset="0"/>
              <a:buChar char="•"/>
            </a:pPr>
            <a:r>
              <a:rPr lang="en-AU" dirty="0"/>
              <a:t>provide calculations, analysis, testing or examination that is arranged to be carried out by the designer to satisfy the designer’s duty (Work Health and Safety Act 2011 section 22) </a:t>
            </a:r>
          </a:p>
          <a:p>
            <a:pPr marL="628650" lvl="1" indent="-171450">
              <a:buFont typeface="Arial" panose="020B0604020202020204" pitchFamily="34" charset="0"/>
              <a:buChar char="•"/>
            </a:pPr>
            <a:r>
              <a:rPr lang="en-AU" dirty="0"/>
              <a:t>represent the interests of the designer, manufacturer, supplier, installer, purchaser, owner, or user. For example, contact the Regulator on behalf of an applicant for registration. </a:t>
            </a:r>
          </a:p>
          <a:p>
            <a:pPr marL="628650" lvl="1" indent="-171450">
              <a:buFont typeface="Arial" panose="020B0604020202020204" pitchFamily="34" charset="0"/>
              <a:buChar char="•"/>
            </a:pPr>
            <a:r>
              <a:rPr lang="en-AU" dirty="0"/>
              <a:t>Assess compliance on behalf of the designer (the designer must establish how compliance is achieved. The verifier must verify the designer’s claim of compliance)</a:t>
            </a:r>
          </a:p>
          <a:p>
            <a:endParaRPr lang="en-AU" dirty="0"/>
          </a:p>
          <a:p>
            <a:r>
              <a:rPr lang="en-AU" dirty="0"/>
              <a:t>Facilitation of risk assessments such as functional safety AS 61508.1:2011 has specific requirements for level of independence (section 8) including warnings not to provide advice so as not to compromise their independence. It may be reasonable for the verifier to act specifically to the requirements of section 8. A declaration of that action should be made by the verifier.</a:t>
            </a:r>
          </a:p>
          <a:p>
            <a:r>
              <a:rPr lang="en-AU" dirty="0"/>
              <a:t>ISO 13849, AS 4024.1503 does not seem to have a similar provision, the verifier should not facilitate.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96024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verifier should:</a:t>
            </a:r>
          </a:p>
          <a:p>
            <a:pPr marL="171450" indent="-171450">
              <a:buFont typeface="Arial" panose="020B0604020202020204" pitchFamily="34" charset="0"/>
              <a:buChar char="•"/>
            </a:pPr>
            <a:r>
              <a:rPr lang="en-AU" dirty="0"/>
              <a:t>Act impartially</a:t>
            </a:r>
          </a:p>
          <a:p>
            <a:pPr marL="171450" indent="-171450">
              <a:buFont typeface="Arial" panose="020B0604020202020204" pitchFamily="34" charset="0"/>
              <a:buChar char="•"/>
            </a:pPr>
            <a:r>
              <a:rPr lang="en-AU" dirty="0"/>
              <a:t>Advise the designer of the reasons for being unable to verify full compliance if applicable; without offering solutions</a:t>
            </a:r>
          </a:p>
          <a:p>
            <a:pPr marL="171450" indent="-171450">
              <a:buFont typeface="Arial" panose="020B0604020202020204" pitchFamily="34" charset="0"/>
              <a:buChar char="•"/>
            </a:pPr>
            <a:r>
              <a:rPr lang="en-AU" dirty="0"/>
              <a:t>Carry out calculations, analysis, testing or examination as required to verify the design. This may be checking a calculation where the number may not look right, or examining a control circuit to understand the operation more clearly. This is typically to satisfy your understanding of the plant for the purpose of verification.</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For the purposes of verification, provide test, examination, documentation, witness, hold and record point requirements for the designer’s inspection and test plan. This is for planning the verification, and the purpose of design registration verification. It may be that the verifier may wish to get a better understanding of the plant by witnessing some of the testing such as FAT or a vehicle brake test.</a:t>
            </a:r>
          </a:p>
          <a:p>
            <a:endParaRPr lang="en-AU" dirty="0"/>
          </a:p>
          <a:p>
            <a:r>
              <a:rPr lang="en-AU" dirty="0"/>
              <a:t>Note that the designer has the duty to carry out calculations, analysis, testing and examination (WHS Act Section 22). This work must be carried out, or arranged to be carried out by the designer. The verifier should not become involved with the design by doing this work for the designer. Arrangements to witness any testing can be made if required by the verifier.</a:t>
            </a:r>
          </a:p>
          <a:p>
            <a:endParaRPr lang="en-AU" dirty="0"/>
          </a:p>
          <a:p>
            <a:r>
              <a:rPr lang="en-AU" dirty="0"/>
              <a:t>For booster fans and winders, the designers commissioning ITP should be verified to include all necessary testing and inspections to confirm the installed plant complies with the design. The commissioning ITP should have the expected performance parameters and an acceptable tolerance for the results. For booster fans and winders, the commissioning ITP will be completed and verified for item registration.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3633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The guideline for registration gives guidance on the process and requirements for verification. Once you are comfortable with your position to verify having considered the </a:t>
            </a:r>
            <a:r>
              <a:rPr lang="en-AU" i="1" dirty="0"/>
              <a:t>verification informative</a:t>
            </a:r>
            <a:r>
              <a:rPr lang="en-AU" dirty="0"/>
              <a:t>, please refer to the registration guideline for the process.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00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HRA for us is generally related to booster fans and winding systems, although we have looked at them for hot works in the hazardous zone</a:t>
            </a:r>
          </a:p>
          <a:p>
            <a:r>
              <a:rPr lang="en-AU" dirty="0"/>
              <a:t>It is now an online form, and a guide is available. </a:t>
            </a:r>
          </a:p>
          <a:p>
            <a:r>
              <a:rPr lang="en-AU" dirty="0"/>
              <a:t>Much of this will be covered by Owen after morning tea.</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527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you can see roughly three quarters of incidents over the last 12 months were in the coal sector</a:t>
            </a:r>
          </a:p>
          <a:p>
            <a:r>
              <a:rPr lang="en-AU" dirty="0"/>
              <a:t>Followed by Metals and construction</a:t>
            </a:r>
          </a:p>
          <a:p>
            <a:r>
              <a:rPr lang="en-AU" dirty="0"/>
              <a:t>There has been no real improvement in the number of incidents</a:t>
            </a:r>
          </a:p>
          <a:p>
            <a:r>
              <a:rPr lang="en-AU" dirty="0"/>
              <a:t>February is only low in the graph as the data was extracted at the beginning of the month </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631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 real improvement in failures of explosion protected equipment.</a:t>
            </a:r>
          </a:p>
          <a:p>
            <a:r>
              <a:rPr lang="en-AU" dirty="0"/>
              <a:t>It appears electrically there has been an increase in numbers.</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016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RR technical assessor may contact the MCA to ask the applicant for additional information as part of the review process.</a:t>
            </a:r>
          </a:p>
          <a:p>
            <a:r>
              <a:rPr lang="en-AU" dirty="0"/>
              <a:t>I know on some occasions when the review is getting close the RR technical assessor may contact the applicant directly to finalise items, but that is an exception rather than the rule.</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849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Good morning everyone. For those who don’t know, my name is Jeremy U’Brien.</a:t>
            </a:r>
          </a:p>
          <a:p>
            <a:r>
              <a:rPr lang="en-AU" dirty="0"/>
              <a:t>I am a Senior Mine Safety Officer working in the Mechanical Engineering Branch.</a:t>
            </a:r>
          </a:p>
          <a:p>
            <a:r>
              <a:rPr lang="en-AU" dirty="0"/>
              <a:t>My duties include conducting technical assessments for design and item registrations.</a:t>
            </a:r>
          </a:p>
          <a:p>
            <a:endParaRPr lang="en-AU" dirty="0"/>
          </a:p>
          <a:p>
            <a:r>
              <a:rPr lang="en-AU" dirty="0"/>
              <a:t>***CLICK</a:t>
            </a: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382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Extensive information is available on the registration page on our web site.</a:t>
            </a:r>
          </a:p>
          <a:p>
            <a:r>
              <a:rPr lang="en-AU" dirty="0"/>
              <a:t>I’m going to talk through the registration guideline and the verifier’s informative, Jeremy will talk about verification and the position paper for alternative parts. The registration policy is also published on our website for transparency.</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199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Times New Roman" panose="02020603050405020304" pitchFamily="18" charset="0"/>
              </a:rPr>
              <a:t>….If anyone is not sleeping well, I recommend the Registration guideline. A story of the relations of designers and verifiers; eligibility, duty, compliance and change.</a:t>
            </a:r>
          </a:p>
          <a:p>
            <a:pPr marL="171450" indent="-171450">
              <a:buFont typeface="Arial" panose="020B0604020202020204" pitchFamily="34" charset="0"/>
              <a:buChar char="•"/>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Times New Roman" panose="02020603050405020304" pitchFamily="18" charset="0"/>
              </a:rPr>
              <a:t>I finished last forum saying - A new guidance document that covers the process of registration should be issued shortly and will replace the fact sheets that were on our web site. This has occurred. – September 2022</a:t>
            </a:r>
          </a:p>
          <a:p>
            <a:pPr marL="171450" indent="-171450">
              <a:buFont typeface="Arial" panose="020B0604020202020204" pitchFamily="34" charset="0"/>
              <a:buChar char="•"/>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AU" sz="1200" dirty="0">
                <a:effectLst/>
                <a:latin typeface="Calibri" panose="020F0502020204030204" pitchFamily="34" charset="0"/>
                <a:cs typeface="Times New Roman" panose="02020603050405020304" pitchFamily="18" charset="0"/>
              </a:rPr>
              <a:t>This document as suggested by the name is guidance. The guidance is reasonably extensive and should be reviewed by all parties involved with the registration process.</a:t>
            </a:r>
          </a:p>
          <a:p>
            <a:pPr marL="171450" indent="-171450">
              <a:buFont typeface="Arial" panose="020B0604020202020204" pitchFamily="34" charset="0"/>
              <a:buChar char="•"/>
            </a:pPr>
            <a:r>
              <a:rPr lang="en-AU" sz="1200" dirty="0">
                <a:effectLst/>
                <a:latin typeface="Calibri" panose="020F0502020204030204" pitchFamily="34" charset="0"/>
                <a:cs typeface="Times New Roman" panose="02020603050405020304" pitchFamily="18" charset="0"/>
              </a:rPr>
              <a:t>The guide has information of the process for designers, verifiers and applicants. </a:t>
            </a:r>
          </a:p>
          <a:p>
            <a:pPr marL="171450" indent="-171450">
              <a:buFont typeface="Arial" panose="020B0604020202020204" pitchFamily="34" charset="0"/>
              <a:buChar char="•"/>
            </a:pPr>
            <a:r>
              <a:rPr lang="en-AU" sz="1200" dirty="0">
                <a:effectLst/>
                <a:latin typeface="Calibri" panose="020F0502020204030204" pitchFamily="34" charset="0"/>
                <a:cs typeface="Times New Roman" panose="02020603050405020304" pitchFamily="18" charset="0"/>
              </a:rPr>
              <a:t>The information in the guide is a practical guide that allows parties involved with registration to meet the requirements of legislation</a:t>
            </a:r>
          </a:p>
          <a:p>
            <a:pPr marL="171450" indent="-171450">
              <a:buFont typeface="Arial" panose="020B0604020202020204" pitchFamily="34" charset="0"/>
              <a:buChar char="•"/>
            </a:pPr>
            <a:r>
              <a:rPr lang="en-AU" sz="1200" dirty="0">
                <a:effectLst/>
                <a:latin typeface="Calibri" panose="020F0502020204030204" pitchFamily="34" charset="0"/>
                <a:cs typeface="Times New Roman" panose="02020603050405020304" pitchFamily="18" charset="0"/>
              </a:rPr>
              <a:t>The information in the guide will streamline the application process if your application has accommodated the guidance provided.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327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dirty="0">
                <a:effectLst/>
                <a:latin typeface="Calibri" panose="020F0502020204030204" pitchFamily="34" charset="0"/>
                <a:cs typeface="Times New Roman" panose="02020603050405020304" pitchFamily="18" charset="0"/>
              </a:rPr>
              <a:t>Registration can get complicated, the guideline has 21 pages of information.</a:t>
            </a:r>
          </a:p>
          <a:p>
            <a:pPr marL="171450" indent="-171450">
              <a:buFont typeface="Arial" panose="020B0604020202020204" pitchFamily="34" charset="0"/>
              <a:buChar char="•"/>
            </a:pPr>
            <a:r>
              <a:rPr lang="en-AU" sz="1200" dirty="0">
                <a:effectLst/>
                <a:latin typeface="Calibri" panose="020F0502020204030204" pitchFamily="34" charset="0"/>
                <a:cs typeface="Times New Roman" panose="02020603050405020304" pitchFamily="18" charset="0"/>
              </a:rPr>
              <a:t>I’d like to think that the information is concise and structured to be useful and informative. Some of you may have used it already, we are open to receive any feedback that you may wish to offer.</a:t>
            </a:r>
          </a:p>
          <a:p>
            <a:pPr marL="171450" indent="-171450">
              <a:buFont typeface="Arial" panose="020B0604020202020204" pitchFamily="34" charset="0"/>
              <a:buChar char="•"/>
            </a:pPr>
            <a:r>
              <a:rPr lang="en-AU" sz="1200" dirty="0">
                <a:effectLst/>
                <a:latin typeface="Calibri" panose="020F0502020204030204" pitchFamily="34" charset="0"/>
                <a:cs typeface="Times New Roman" panose="02020603050405020304" pitchFamily="18" charset="0"/>
              </a:rPr>
              <a:t>At the last forum I covered the duties of the designer and the additional requirements for records and information associated with registered plant. That information is in the guideline, and may help the designers amongst us with the structure of your work.</a:t>
            </a:r>
          </a:p>
          <a:p>
            <a:pPr marL="171450" indent="-171450">
              <a:buFont typeface="Arial" panose="020B0604020202020204" pitchFamily="34" charset="0"/>
              <a:buChar char="•"/>
            </a:pPr>
            <a:endParaRPr lang="en-AU" sz="1200" dirty="0">
              <a:effectLst/>
              <a:latin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AU" sz="1200" dirty="0">
                <a:effectLst/>
                <a:latin typeface="Calibri" panose="020F0502020204030204" pitchFamily="34" charset="0"/>
                <a:cs typeface="Times New Roman" panose="02020603050405020304" pitchFamily="18" charset="0"/>
              </a:rPr>
              <a:t>The guideline also reflects the simplification measures taken by the Regulator to allow for targeted alteration of designs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035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Times New Roman" panose="02020603050405020304" pitchFamily="18" charset="0"/>
              </a:rPr>
              <a:t>This slide revisit the basics of the Design Order. Legislation give the regulator the ability to specify the standards for design registration. The regulator has for each type of design issued a design order. To register a design, the design must be compliant with the design order.</a:t>
            </a:r>
          </a:p>
          <a:p>
            <a:pPr marL="285750" indent="-285750">
              <a:buFont typeface="Arial" panose="020B0604020202020204" pitchFamily="34" charset="0"/>
              <a:buChar char="•"/>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Times New Roman" panose="02020603050405020304" pitchFamily="18" charset="0"/>
              </a:rPr>
              <a:t>Recently issued design orders all have the same architecture.</a:t>
            </a:r>
          </a:p>
          <a:p>
            <a:pPr marL="285750" indent="-285750">
              <a:buFont typeface="Arial" panose="020B0604020202020204" pitchFamily="34" charset="0"/>
              <a:buChar char="•"/>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Times New Roman" panose="02020603050405020304" pitchFamily="18" charset="0"/>
              </a:rPr>
              <a:t>Design orders typically call standards or parts of standards that have been developed through consultation with industry, manufacturers and experts in those fields. These standards address the safety and health risks for that plant. </a:t>
            </a:r>
          </a:p>
          <a:p>
            <a:pPr marL="285750" indent="-285750">
              <a:buFont typeface="Arial" panose="020B0604020202020204" pitchFamily="34" charset="0"/>
              <a:buChar char="•"/>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Times New Roman" panose="02020603050405020304" pitchFamily="18" charset="0"/>
              </a:rPr>
              <a:t>Design requirements, testing and performance parameters have been written into Australian Standards, MDG’s and technical reference guidelines. </a:t>
            </a:r>
          </a:p>
          <a:p>
            <a:pPr marL="285750" indent="-285750">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Times New Roman" panose="02020603050405020304" pitchFamily="18" charset="0"/>
              </a:rPr>
              <a:t>Each design order has an instrument to allow for the establishment of an equivalent level of safety where a prescriptive design requirement is not directly met. This instrument generally only applies to design requirements, no to test or performance requirements.</a:t>
            </a:r>
          </a:p>
          <a:p>
            <a:pPr marL="0" indent="0">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947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Today we will cover a bit of ground covering</a:t>
            </a:r>
          </a:p>
          <a:p>
            <a:pPr marL="285750" indent="-285750">
              <a:buFont typeface="Arial" panose="020B0604020202020204" pitchFamily="34" charset="0"/>
              <a:buChar char="•"/>
            </a:pPr>
            <a:r>
              <a:rPr lang="en-AU" dirty="0"/>
              <a:t>Updates to guidelines</a:t>
            </a:r>
          </a:p>
          <a:p>
            <a:pPr marL="285750" indent="-285750">
              <a:buFont typeface="Arial" panose="020B0604020202020204" pitchFamily="34" charset="0"/>
              <a:buChar char="•"/>
            </a:pPr>
            <a:r>
              <a:rPr lang="en-AU" dirty="0"/>
              <a:t>Gazette notices</a:t>
            </a:r>
          </a:p>
          <a:p>
            <a:pPr marL="285750" indent="-285750">
              <a:buFont typeface="Arial" panose="020B0604020202020204" pitchFamily="34" charset="0"/>
              <a:buChar char="•"/>
            </a:pPr>
            <a:r>
              <a:rPr lang="en-AU" dirty="0"/>
              <a:t>Changes to process</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539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Provisions of the new design orders now allow for targeted alterations where the focus is on the change.</a:t>
            </a:r>
          </a:p>
          <a:p>
            <a:pPr marL="171450" indent="-171450">
              <a:buFont typeface="Arial" panose="020B0604020202020204" pitchFamily="34" charset="0"/>
              <a:buChar char="•"/>
            </a:pPr>
            <a:r>
              <a:rPr lang="en-AU" dirty="0"/>
              <a:t>Any change, and effected parts must comply with the new design order</a:t>
            </a:r>
          </a:p>
          <a:p>
            <a:pPr marL="171450" indent="-171450">
              <a:buFont typeface="Arial" panose="020B0604020202020204" pitchFamily="34" charset="0"/>
              <a:buChar char="•"/>
            </a:pPr>
            <a:r>
              <a:rPr lang="en-AU" dirty="0"/>
              <a:t>The remainder of the design must be assessed and continue to comply with the existing registered design</a:t>
            </a:r>
          </a:p>
          <a:p>
            <a:pPr marL="171450" indent="-171450">
              <a:buFont typeface="Arial" panose="020B0604020202020204" pitchFamily="34" charset="0"/>
              <a:buChar char="•"/>
            </a:pPr>
            <a:r>
              <a:rPr lang="en-AU" dirty="0"/>
              <a:t>This provision simplifies the alteration process, </a:t>
            </a:r>
            <a:r>
              <a:rPr lang="en-AU" sz="1200" dirty="0">
                <a:effectLst/>
                <a:latin typeface="Calibri" panose="020F0502020204030204" pitchFamily="34" charset="0"/>
                <a:ea typeface="Calibri" panose="020F0502020204030204" pitchFamily="34" charset="0"/>
                <a:cs typeface="Times New Roman" panose="02020603050405020304" pitchFamily="18" charset="0"/>
              </a:rPr>
              <a:t>it is anticipated that there will be a much clearer and achievable path to accommodate changes by the alteration pathway. </a:t>
            </a:r>
          </a:p>
          <a:p>
            <a:pPr marL="171450" indent="-171450">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Times New Roman" panose="02020603050405020304" pitchFamily="18" charset="0"/>
              </a:rPr>
              <a:t>The new registration guidance document covers the new design orders including alteration and amendment of designs.</a:t>
            </a:r>
          </a:p>
          <a:p>
            <a:pPr marL="171450" indent="-171450">
              <a:buFont typeface="Arial" panose="020B0604020202020204" pitchFamily="34" charset="0"/>
              <a:buChar char="•"/>
            </a:pPr>
            <a:endParaRPr lang="en-AU" sz="1200" dirty="0"/>
          </a:p>
          <a:p>
            <a:pPr marL="171450" indent="-171450">
              <a:buFont typeface="Arial" panose="020B0604020202020204" pitchFamily="34" charset="0"/>
              <a:buChar char="•"/>
            </a:pPr>
            <a:endParaRPr lang="en-AU" sz="1200"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007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200" dirty="0"/>
              <a:t>To keep on with the alteration theme;</a:t>
            </a:r>
          </a:p>
          <a:p>
            <a:pPr marL="0" indent="0">
              <a:buFont typeface="Arial" panose="020B0604020202020204" pitchFamily="34" charset="0"/>
              <a:buNone/>
            </a:pPr>
            <a:endParaRPr lang="en-AU" sz="1200" dirty="0"/>
          </a:p>
          <a:p>
            <a:pPr marL="0" indent="0">
              <a:buFont typeface="Arial" panose="020B0604020202020204" pitchFamily="34" charset="0"/>
              <a:buNone/>
            </a:pPr>
            <a:r>
              <a:rPr lang="en-AU" sz="1200" dirty="0"/>
              <a:t>An Alteration is a change to a design that may affect health or safety.</a:t>
            </a:r>
          </a:p>
          <a:p>
            <a:pPr marL="0" indent="0">
              <a:buFont typeface="Arial" panose="020B0604020202020204" pitchFamily="34" charset="0"/>
              <a:buNone/>
            </a:pPr>
            <a:endParaRPr lang="en-AU" sz="1200" dirty="0"/>
          </a:p>
          <a:p>
            <a:pPr marL="0" indent="0">
              <a:buFont typeface="Arial" panose="020B0604020202020204" pitchFamily="34" charset="0"/>
              <a:buNone/>
            </a:pPr>
            <a:r>
              <a:rPr lang="en-AU" sz="1200" dirty="0"/>
              <a:t>Design orders call standards that relate to health and safety</a:t>
            </a:r>
          </a:p>
          <a:p>
            <a:pPr>
              <a:lnSpc>
                <a:spcPct val="107000"/>
              </a:lnSpc>
              <a:spcAft>
                <a:spcPts val="80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If the change to the design affects areas of the design that have design requirements, tests or performance parameters that are specified in the design order or the standards called by the design order, then the change may affect health or safety.</a:t>
            </a:r>
          </a:p>
          <a:p>
            <a:pPr>
              <a:lnSpc>
                <a:spcPct val="107000"/>
              </a:lnSpc>
              <a:spcAft>
                <a:spcPts val="80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r>
              <a:rPr lang="en-AU" sz="1200" i="1" dirty="0">
                <a:effectLst/>
                <a:latin typeface="Calibri" panose="020F0502020204030204" pitchFamily="34" charset="0"/>
                <a:ea typeface="Calibri" panose="020F0502020204030204" pitchFamily="34" charset="0"/>
                <a:cs typeface="Times New Roman" panose="02020603050405020304" pitchFamily="18" charset="0"/>
              </a:rPr>
              <a:t>If you have carried out analysis to establish compliance to design order requirements or done performance testing to comply to design order requirements, then the change </a:t>
            </a:r>
            <a:r>
              <a:rPr lang="en-AU" sz="1200" i="1" dirty="0">
                <a:latin typeface="Calibri" panose="020F0502020204030204" pitchFamily="34" charset="0"/>
                <a:ea typeface="Calibri" panose="020F0502020204030204" pitchFamily="34" charset="0"/>
                <a:cs typeface="Times New Roman" panose="02020603050405020304" pitchFamily="18" charset="0"/>
              </a:rPr>
              <a:t>should be registered using the</a:t>
            </a:r>
            <a:r>
              <a:rPr lang="en-AU" sz="1200" i="1" dirty="0">
                <a:effectLst/>
                <a:latin typeface="Calibri" panose="020F0502020204030204" pitchFamily="34" charset="0"/>
                <a:ea typeface="Calibri" panose="020F0502020204030204" pitchFamily="34" charset="0"/>
                <a:cs typeface="Times New Roman" panose="02020603050405020304" pitchFamily="18" charset="0"/>
              </a:rPr>
              <a:t> alteration process.</a:t>
            </a:r>
          </a:p>
          <a:p>
            <a:pPr>
              <a:lnSpc>
                <a:spcPct val="107000"/>
              </a:lnSpc>
              <a:spcAft>
                <a:spcPts val="80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This is a good place to start when determining the best process to manage a change to a design registration.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738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200" dirty="0"/>
              <a:t>It is anticipated that a new flow chart will be developed and added to the guideline.</a:t>
            </a:r>
          </a:p>
          <a:p>
            <a:pPr marL="0" indent="0">
              <a:buFont typeface="Arial" panose="020B0604020202020204" pitchFamily="34" charset="0"/>
              <a:buNone/>
            </a:pPr>
            <a:r>
              <a:rPr lang="en-AU" sz="1200" dirty="0"/>
              <a:t>This chart has not been published yet and is subject to change.</a:t>
            </a:r>
          </a:p>
          <a:p>
            <a:pPr marL="0" indent="0">
              <a:buFont typeface="Arial" panose="020B0604020202020204" pitchFamily="34" charset="0"/>
              <a:buNone/>
            </a:pPr>
            <a:r>
              <a:rPr lang="en-AU" sz="1200" dirty="0"/>
              <a:t>The chart is intended to show broadly the pathways for design and item registration that is laid out by the WHS legislation.</a:t>
            </a:r>
          </a:p>
          <a:p>
            <a:pPr marL="171450" indent="-171450">
              <a:buFont typeface="Arial" panose="020B0604020202020204" pitchFamily="34" charset="0"/>
              <a:buChar char="•"/>
            </a:pPr>
            <a:endParaRPr lang="en-AU" sz="1200"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465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But before we have a preview of the flow chart I wanted to revisit the difference between regular design duties and design duties for registered plant.</a:t>
            </a:r>
          </a:p>
          <a:p>
            <a:r>
              <a:rPr lang="en-AU" dirty="0"/>
              <a:t>For regular plant, the duties of a designer are laid out under section 22 of the WHS Act.</a:t>
            </a:r>
          </a:p>
          <a:p>
            <a:r>
              <a:rPr lang="en-AU" dirty="0"/>
              <a:t>The designer must </a:t>
            </a:r>
          </a:p>
          <a:p>
            <a:pPr marL="171450" indent="-171450">
              <a:buFont typeface="Arial" panose="020B0604020202020204" pitchFamily="34" charset="0"/>
              <a:buChar char="•"/>
            </a:pPr>
            <a:r>
              <a:rPr lang="en-AU" dirty="0"/>
              <a:t>identify the purpose of the design</a:t>
            </a:r>
          </a:p>
          <a:p>
            <a:pPr marL="171450" indent="-171450">
              <a:buFont typeface="Arial" panose="020B0604020202020204" pitchFamily="34" charset="0"/>
              <a:buChar char="•"/>
            </a:pPr>
            <a:r>
              <a:rPr lang="en-AU" dirty="0"/>
              <a:t>Carry out or arrange to carry out calculations, analysis, testing and inspections to ensure that the plant is safe to operate</a:t>
            </a:r>
          </a:p>
          <a:p>
            <a:pPr marL="171450" indent="-171450">
              <a:buFont typeface="Arial" panose="020B0604020202020204" pitchFamily="34" charset="0"/>
              <a:buChar char="•"/>
            </a:pPr>
            <a:r>
              <a:rPr lang="en-AU" dirty="0"/>
              <a:t>And provide conditions or limitations for safe use</a:t>
            </a:r>
          </a:p>
          <a:p>
            <a:pPr marL="171450" indent="-171450">
              <a:buFont typeface="Arial" panose="020B0604020202020204" pitchFamily="34" charset="0"/>
              <a:buChar char="•"/>
            </a:pPr>
            <a:r>
              <a:rPr lang="en-AU" dirty="0"/>
              <a:t>Provide information to flow down through manufacturer, supplier and user.</a:t>
            </a:r>
          </a:p>
          <a:p>
            <a:endParaRPr lang="en-AU" dirty="0"/>
          </a:p>
          <a:p>
            <a:r>
              <a:rPr lang="en-AU" dirty="0"/>
              <a:t>For plant that must be registered, the legislation has additional duties</a:t>
            </a:r>
          </a:p>
          <a:p>
            <a:r>
              <a:rPr lang="en-AU" dirty="0"/>
              <a:t>The designer must make records and information of</a:t>
            </a:r>
          </a:p>
          <a:p>
            <a:pPr marL="171450" indent="-171450">
              <a:buFont typeface="Arial" panose="020B0604020202020204" pitchFamily="34" charset="0"/>
              <a:buChar char="•"/>
            </a:pPr>
            <a:r>
              <a:rPr lang="en-AU" dirty="0"/>
              <a:t>The method used to determine the control measures</a:t>
            </a:r>
          </a:p>
          <a:p>
            <a:pPr marL="171450" indent="-171450">
              <a:buFont typeface="Arial" panose="020B0604020202020204" pitchFamily="34" charset="0"/>
              <a:buChar char="•"/>
            </a:pPr>
            <a:r>
              <a:rPr lang="en-AU" dirty="0"/>
              <a:t>Records of standards or engineering principles used</a:t>
            </a:r>
          </a:p>
          <a:p>
            <a:pPr marL="171450" indent="-171450">
              <a:buFont typeface="Arial" panose="020B0604020202020204" pitchFamily="34" charset="0"/>
              <a:buChar char="•"/>
            </a:pPr>
            <a:r>
              <a:rPr lang="en-AU" dirty="0"/>
              <a:t>And make the records available for inspection, including to the design verifier.</a:t>
            </a:r>
          </a:p>
          <a:p>
            <a:endParaRPr lang="en-AU" dirty="0"/>
          </a:p>
          <a:p>
            <a:r>
              <a:rPr lang="en-AU" dirty="0"/>
              <a:t>These requirements are outlined in the registration guideline.</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For a registered design the regulator has determined the standards that must be met. The designer may comply with other standards, but must show compliance to the design order.</a:t>
            </a:r>
          </a:p>
          <a:p>
            <a:endParaRPr lang="en-AU" dirty="0"/>
          </a:p>
          <a:p>
            <a:endParaRPr lang="en-AU" dirty="0"/>
          </a:p>
          <a:p>
            <a:r>
              <a:rPr lang="en-AU" dirty="0"/>
              <a:t>A registered design must be verified to comply with the design order by a person competent as a designer.</a:t>
            </a:r>
          </a:p>
          <a:p>
            <a:endParaRPr lang="en-AU" dirty="0"/>
          </a:p>
          <a:p>
            <a:r>
              <a:rPr lang="en-AU" dirty="0"/>
              <a:t>The design must then be registered with the regulator. The information provided and representational drawings are used to identify the design that is registered.</a:t>
            </a:r>
          </a:p>
          <a:p>
            <a:endParaRPr lang="en-AU" dirty="0"/>
          </a:p>
          <a:p>
            <a:r>
              <a:rPr lang="en-AU" dirty="0"/>
              <a:t>Essentially the registration process does not change the design process but requires verification and visibility of records.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527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 preview of a yet to be published flow chart. The chart is intended to reflect the legislated registration process including how to manage changes to a registered design.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42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chart starts of with the players that can make application for a registration</a:t>
            </a:r>
          </a:p>
          <a:p>
            <a:endParaRPr lang="en-AU" dirty="0"/>
          </a:p>
          <a:p>
            <a:r>
              <a:rPr lang="en-AU" dirty="0"/>
              <a:t>In the case of a change; If a design is altered, and the altered design may affect health or safety, the altered design must be registered. An altered design is essentially a new design. The designer, or the person with management and control of the plant can apply for registration of a design.</a:t>
            </a:r>
          </a:p>
          <a:p>
            <a:endParaRPr lang="en-AU" dirty="0"/>
          </a:p>
          <a:p>
            <a:r>
              <a:rPr lang="en-AU" dirty="0"/>
              <a:t>A person with management or control of the plant may be the manufacturer, importer, supplier, or user of the plant.</a:t>
            </a:r>
          </a:p>
          <a:p>
            <a:endParaRPr lang="en-AU" dirty="0"/>
          </a:p>
          <a:p>
            <a:r>
              <a:rPr lang="en-AU" dirty="0"/>
              <a:t>Only a person that is the design registration holder can make amendment to that registered design or that registration document.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759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 the critical path of the flow chart is the determination of whether the change may affect health or safety. The designer should consider the design order, and the standards called by the design order. Where there are requirements for test, analysis or performance called by the design order or the standards called by the design order, the change may affect health or safety. In this case the alteration path way is used. Where the change does not affect health or safety, the amendment process may be required.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956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Simplification of the registration process has been made to make the alteration process more targeted on the change, the complete design no longer is required to be brought to the current design order. Improvements can be made in a targeted manor.</a:t>
            </a:r>
          </a:p>
          <a:p>
            <a:endParaRPr lang="en-AU" dirty="0"/>
          </a:p>
          <a:p>
            <a:r>
              <a:rPr lang="en-AU" dirty="0"/>
              <a:t>Where a change to a registered design may affect health and safety, the alteration process sets out the path to registration.</a:t>
            </a:r>
          </a:p>
          <a:p>
            <a:endParaRPr lang="en-AU" dirty="0"/>
          </a:p>
          <a:p>
            <a:pPr marL="171450" indent="-171450">
              <a:buFont typeface="Arial" panose="020B0604020202020204" pitchFamily="34" charset="0"/>
              <a:buChar char="•"/>
            </a:pPr>
            <a:r>
              <a:rPr lang="en-AU" dirty="0"/>
              <a:t>The designer must comply with section 22 of the Act to provide safe plant.</a:t>
            </a:r>
          </a:p>
          <a:p>
            <a:pPr marL="171450" indent="-171450">
              <a:buFont typeface="Arial" panose="020B0604020202020204" pitchFamily="34" charset="0"/>
              <a:buChar char="•"/>
            </a:pPr>
            <a:r>
              <a:rPr lang="en-AU" dirty="0"/>
              <a:t>The design must comply with the analysis, testing and performance requirements of the design order.</a:t>
            </a:r>
          </a:p>
          <a:p>
            <a:pPr marL="171450" indent="-171450">
              <a:buFont typeface="Arial" panose="020B0604020202020204" pitchFamily="34" charset="0"/>
              <a:buChar char="•"/>
            </a:pPr>
            <a:r>
              <a:rPr lang="en-AU" dirty="0"/>
              <a:t>Records and information of the design must be made and presented to a design verifier</a:t>
            </a:r>
          </a:p>
          <a:p>
            <a:pPr marL="171450" indent="-171450">
              <a:buFont typeface="Arial" panose="020B0604020202020204" pitchFamily="34" charset="0"/>
              <a:buChar char="•"/>
            </a:pPr>
            <a:r>
              <a:rPr lang="en-AU" dirty="0"/>
              <a:t>The design verifier must assess the designers information and find that the design is compliant to the design order.</a:t>
            </a:r>
          </a:p>
          <a:p>
            <a:pPr marL="171450" indent="-171450">
              <a:buFont typeface="Arial" panose="020B0604020202020204" pitchFamily="34" charset="0"/>
              <a:buChar char="•"/>
            </a:pPr>
            <a:r>
              <a:rPr lang="en-AU" dirty="0"/>
              <a:t>The design must be registered with the NSW Resources Regulator.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216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the case where it is determined that there is no affect on health or safety, but there is information or representational drawings changes, the following process is required.</a:t>
            </a:r>
          </a:p>
          <a:p>
            <a:endParaRPr lang="en-AU" dirty="0"/>
          </a:p>
          <a:p>
            <a:r>
              <a:rPr lang="en-AU" dirty="0"/>
              <a:t>The verifier should be consulted to support any claim that there is no affect to health or safety</a:t>
            </a:r>
          </a:p>
          <a:p>
            <a:endParaRPr lang="en-AU" dirty="0"/>
          </a:p>
          <a:p>
            <a:r>
              <a:rPr lang="en-AU" dirty="0"/>
              <a:t>Where there is a change to the representational drawing or the information that was submitted for design registration, the registration holder must advise the regulator of the change to the design (WHSR clause 282).</a:t>
            </a:r>
          </a:p>
          <a:p>
            <a:endParaRPr lang="en-AU" dirty="0"/>
          </a:p>
          <a:p>
            <a:r>
              <a:rPr lang="en-AU" dirty="0"/>
              <a:t>The amendment process is primarily for a change of information such as:</a:t>
            </a:r>
          </a:p>
          <a:p>
            <a:pPr marL="171450" indent="-171450">
              <a:buFont typeface="Arial" panose="020B0604020202020204" pitchFamily="34" charset="0"/>
              <a:buChar char="•"/>
            </a:pPr>
            <a:r>
              <a:rPr lang="en-AU" dirty="0"/>
              <a:t>a change of the registration holder’s name </a:t>
            </a:r>
          </a:p>
          <a:p>
            <a:pPr marL="171450" indent="-171450">
              <a:buFont typeface="Arial" panose="020B0604020202020204" pitchFamily="34" charset="0"/>
              <a:buChar char="•"/>
            </a:pPr>
            <a:r>
              <a:rPr lang="en-AU" dirty="0"/>
              <a:t>to vary or delete a condition of registration.</a:t>
            </a:r>
          </a:p>
          <a:p>
            <a:pPr marL="171450" indent="-171450">
              <a:buFont typeface="Arial" panose="020B0604020202020204" pitchFamily="34" charset="0"/>
              <a:buChar char="•"/>
            </a:pPr>
            <a:r>
              <a:rPr lang="en-AU" dirty="0"/>
              <a:t>Change the registration notice where information previously supplied has changed.</a:t>
            </a:r>
          </a:p>
          <a:p>
            <a:endParaRPr lang="en-AU" dirty="0"/>
          </a:p>
          <a:p>
            <a:r>
              <a:rPr lang="en-AU" dirty="0"/>
              <a:t>An example may be the change of the engine sump design to suit a low height application. To include this option on the registration drawing will change the revision of the drawing. Note, there are no specific requirements for an engine sump called by the design order or the standards called by the design order. In such a change process, the designer must comply with their duty section 22, and must make records and information of the change given that the design is a registered design.</a:t>
            </a:r>
          </a:p>
          <a:p>
            <a:endParaRPr lang="en-AU" dirty="0"/>
          </a:p>
          <a:p>
            <a:r>
              <a:rPr lang="en-AU" dirty="0"/>
              <a:t>On application for amendment the regulator can amend the registration notice to reflect the change. The applicant should provide suitable records and information with the application to support the change.</a:t>
            </a:r>
          </a:p>
          <a:p>
            <a:r>
              <a:rPr lang="en-AU" dirty="0"/>
              <a:t>In this case the registration notice will be re-issued with the same number but different issue date.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688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the case where it is determined that there is no affect on health or safety, and no information or drawings of the registration change, the following process is required.</a:t>
            </a:r>
          </a:p>
          <a:p>
            <a:endParaRPr lang="en-AU" dirty="0"/>
          </a:p>
          <a:p>
            <a:r>
              <a:rPr lang="en-AU" dirty="0"/>
              <a:t>The verifier should be consulted to support any claim that there is no affect to health or safety</a:t>
            </a:r>
          </a:p>
          <a:p>
            <a:endParaRPr lang="en-AU" dirty="0"/>
          </a:p>
          <a:p>
            <a:r>
              <a:rPr lang="en-AU" dirty="0"/>
              <a:t>187 – provide information to the manufacturer</a:t>
            </a:r>
          </a:p>
          <a:p>
            <a:r>
              <a:rPr lang="en-AU" dirty="0"/>
              <a:t>228 and 229 applies specifically to registered plant</a:t>
            </a:r>
          </a:p>
          <a:p>
            <a:r>
              <a:rPr lang="en-AU" dirty="0"/>
              <a:t>228 Designer must make records and information</a:t>
            </a:r>
          </a:p>
          <a:p>
            <a:pPr marL="171450" indent="-171450">
              <a:buFont typeface="Arial" panose="020B0604020202020204" pitchFamily="34" charset="0"/>
              <a:buChar char="•"/>
            </a:pPr>
            <a:r>
              <a:rPr lang="en-AU" dirty="0"/>
              <a:t>Method used to determine control measures, and the control measures determined</a:t>
            </a:r>
          </a:p>
          <a:p>
            <a:pPr marL="171450" indent="-171450">
              <a:buFont typeface="Arial" panose="020B0604020202020204" pitchFamily="34" charset="0"/>
              <a:buChar char="•"/>
            </a:pPr>
            <a:r>
              <a:rPr lang="en-AU" dirty="0"/>
              <a:t>Information provided from designer’s duty Section 22 of the Act.</a:t>
            </a:r>
          </a:p>
          <a:p>
            <a:pPr marL="171450" indent="-171450">
              <a:buFont typeface="Arial" panose="020B0604020202020204" pitchFamily="34" charset="0"/>
              <a:buChar char="•"/>
            </a:pPr>
            <a:r>
              <a:rPr lang="en-AU" dirty="0"/>
              <a:t>Information to the manufacturer (187)</a:t>
            </a:r>
          </a:p>
          <a:p>
            <a:pPr marL="171450" indent="-171450">
              <a:buFont typeface="Arial" panose="020B0604020202020204" pitchFamily="34" charset="0"/>
              <a:buChar char="•"/>
            </a:pPr>
            <a:r>
              <a:rPr lang="en-AU" dirty="0"/>
              <a:t>Records of any hazards raised by the manufacturer and how they were addressed.</a:t>
            </a:r>
          </a:p>
          <a:p>
            <a:endParaRPr lang="en-AU" dirty="0"/>
          </a:p>
          <a:p>
            <a:r>
              <a:rPr lang="en-AU" dirty="0"/>
              <a:t>Examples</a:t>
            </a:r>
          </a:p>
          <a:p>
            <a:r>
              <a:rPr lang="en-AU" dirty="0"/>
              <a:t>An equivalent part is used to replace a part that is no longer available. The part is not identified as safety critical and is not specifically identified on the representational drawings or the information supplied for registration.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014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Mechanical Team coordinate a number of meetings, forums and seminars each year</a:t>
            </a:r>
          </a:p>
          <a:p>
            <a:r>
              <a:rPr lang="en-AU" dirty="0"/>
              <a:t>Coming up in March are:</a:t>
            </a:r>
          </a:p>
          <a:p>
            <a:pPr marL="285750" indent="-285750">
              <a:buFont typeface="Arial" panose="020B0604020202020204" pitchFamily="34" charset="0"/>
              <a:buChar char="•"/>
            </a:pPr>
            <a:r>
              <a:rPr lang="en-AU" dirty="0"/>
              <a:t>22</a:t>
            </a:r>
            <a:r>
              <a:rPr lang="en-AU" baseline="30000" dirty="0"/>
              <a:t>nd</a:t>
            </a:r>
            <a:r>
              <a:rPr lang="en-AU" dirty="0"/>
              <a:t>	</a:t>
            </a:r>
            <a:r>
              <a:rPr lang="en-AU" dirty="0" err="1"/>
              <a:t>MetEx</a:t>
            </a:r>
            <a:r>
              <a:rPr lang="en-AU" dirty="0"/>
              <a:t> mechanical forum</a:t>
            </a:r>
          </a:p>
          <a:p>
            <a:pPr marL="285750" indent="-285750">
              <a:buFont typeface="Arial" panose="020B0604020202020204" pitchFamily="34" charset="0"/>
              <a:buChar char="•"/>
            </a:pPr>
            <a:r>
              <a:rPr lang="en-AU" dirty="0"/>
              <a:t>28</a:t>
            </a:r>
            <a:r>
              <a:rPr lang="en-AU" baseline="30000" dirty="0"/>
              <a:t>th</a:t>
            </a:r>
            <a:r>
              <a:rPr lang="en-AU" dirty="0"/>
              <a:t>	Surface mechanical forum</a:t>
            </a:r>
          </a:p>
          <a:p>
            <a:pPr marL="285750" indent="-285750">
              <a:buFont typeface="Arial" panose="020B0604020202020204" pitchFamily="34" charset="0"/>
              <a:buChar char="•"/>
            </a:pPr>
            <a:r>
              <a:rPr lang="en-AU" dirty="0"/>
              <a:t>30</a:t>
            </a:r>
            <a:r>
              <a:rPr lang="en-AU" baseline="30000" dirty="0"/>
              <a:t>th</a:t>
            </a:r>
            <a:r>
              <a:rPr lang="en-AU" dirty="0"/>
              <a:t>	UG mechanical forum</a:t>
            </a:r>
          </a:p>
          <a:p>
            <a:r>
              <a:rPr lang="en-AU" dirty="0"/>
              <a:t>The Mechanical Engineering Safety Seminar is on 2</a:t>
            </a:r>
            <a:r>
              <a:rPr lang="en-AU" baseline="30000" dirty="0"/>
              <a:t>nd</a:t>
            </a:r>
            <a:r>
              <a:rPr lang="en-AU" dirty="0"/>
              <a:t> and 3</a:t>
            </a:r>
            <a:r>
              <a:rPr lang="en-AU" baseline="30000" dirty="0"/>
              <a:t>rd</a:t>
            </a:r>
            <a:r>
              <a:rPr lang="en-AU" dirty="0"/>
              <a:t> August</a:t>
            </a:r>
          </a:p>
          <a:p>
            <a:r>
              <a:rPr lang="en-AU" dirty="0"/>
              <a:t>The licenced facility forum is in November</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627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The expectation is that the guideline will be updated with some minor changes including a flow chart in the near future.</a:t>
            </a:r>
          </a:p>
          <a:p>
            <a:pPr marL="171450" indent="-171450">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Times New Roman" panose="02020603050405020304" pitchFamily="18" charset="0"/>
              </a:rPr>
              <a:t>In the meantime please make sure you refer to the guideline when making application for design and item registration. The guide includes processes for new and renewal of item registration as well as new, alteration or amendment of a design registration</a:t>
            </a:r>
          </a:p>
          <a:p>
            <a:pPr marL="171450" indent="-171450">
              <a:buFont typeface="Arial" panose="020B0604020202020204" pitchFamily="34" charset="0"/>
              <a:buChar char="•"/>
            </a:pPr>
            <a:endParaRPr lang="en-AU" sz="1200" dirty="0"/>
          </a:p>
          <a:p>
            <a:pPr marL="171450" indent="-171450">
              <a:buFont typeface="Arial" panose="020B0604020202020204" pitchFamily="34" charset="0"/>
              <a:buChar char="•"/>
            </a:pPr>
            <a:endParaRPr lang="en-AU" sz="1200"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998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Good morning everyone. For those who don’t know, my name is Jeremy U’Brien.</a:t>
            </a:r>
          </a:p>
          <a:p>
            <a:r>
              <a:rPr lang="en-AU" dirty="0"/>
              <a:t>I am a Senior Mine Safety Officer working in the Mechanical Engineering Branch.</a:t>
            </a:r>
          </a:p>
          <a:p>
            <a:r>
              <a:rPr lang="en-AU" dirty="0"/>
              <a:t>My duties include conducting technical assessments for design and item registrations.</a:t>
            </a:r>
          </a:p>
          <a:p>
            <a:endParaRPr lang="en-AU" dirty="0"/>
          </a:p>
          <a:p>
            <a:r>
              <a:rPr lang="en-AU" dirty="0"/>
              <a:t>***CLICK</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991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My presentation today covers 2 topics </a:t>
            </a:r>
          </a:p>
          <a:p>
            <a:endParaRPr lang="en-AU" dirty="0"/>
          </a:p>
          <a:p>
            <a:r>
              <a:rPr lang="en-AU" dirty="0"/>
              <a:t>The first is about the “Use of alternate component parts in design registered plant”</a:t>
            </a:r>
          </a:p>
          <a:p>
            <a:r>
              <a:rPr lang="en-AU" dirty="0"/>
              <a:t>This is a Position Paper that was released at the end of last year.</a:t>
            </a:r>
          </a:p>
          <a:p>
            <a:endParaRPr lang="en-AU" dirty="0"/>
          </a:p>
          <a:p>
            <a:r>
              <a:rPr lang="en-AU" dirty="0"/>
              <a:t>The second is about “Good practice for design verifier’s” where we will take a look at the design verification process including reports and so on. </a:t>
            </a: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021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Just quickly to find it, GO TO:</a:t>
            </a:r>
          </a:p>
          <a:p>
            <a:endParaRPr lang="en-AU" dirty="0"/>
          </a:p>
          <a:p>
            <a:r>
              <a:rPr lang="en-AU" dirty="0"/>
              <a:t>https://www.resourcesregulator.nsw.gov.au/</a:t>
            </a:r>
          </a:p>
          <a:p>
            <a:endParaRPr lang="en-AU" dirty="0"/>
          </a:p>
          <a:p>
            <a:r>
              <a:rPr lang="en-AU" dirty="0"/>
              <a:t>Then click SAFETY then Licenses and registrations, then click Plant registration panel</a:t>
            </a:r>
          </a:p>
          <a:p>
            <a:endParaRPr lang="en-AU" dirty="0"/>
          </a:p>
          <a:p>
            <a:r>
              <a:rPr lang="en-AU" dirty="0"/>
              <a:t>CLICK</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7102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dirty="0"/>
              <a:t>Then scroll down to ‘</a:t>
            </a:r>
            <a:r>
              <a:rPr lang="en-AU" sz="1600" b="1" dirty="0"/>
              <a:t>Design registration</a:t>
            </a:r>
            <a:r>
              <a:rPr lang="en-AU" sz="1600" dirty="0"/>
              <a:t>’ and expand the arrow at the end of the bar call </a:t>
            </a:r>
            <a:r>
              <a:rPr lang="en-AU" sz="1600" b="1" dirty="0"/>
              <a:t>Guidance,</a:t>
            </a:r>
          </a:p>
          <a:p>
            <a:endParaRPr lang="en-AU" sz="1600" dirty="0"/>
          </a:p>
          <a:p>
            <a:r>
              <a:rPr lang="en-AU" sz="1600" dirty="0"/>
              <a:t>There you will find:</a:t>
            </a:r>
          </a:p>
          <a:p>
            <a:pPr marL="285750" indent="-285750">
              <a:buFont typeface="Arial" panose="020B0604020202020204" pitchFamily="34" charset="0"/>
              <a:buChar char="•"/>
            </a:pPr>
            <a:r>
              <a:rPr lang="en-AU" sz="1600" dirty="0"/>
              <a:t>the Fit Form Function Paper, as well as</a:t>
            </a:r>
          </a:p>
          <a:p>
            <a:pPr marL="285750" indent="-285750">
              <a:buFont typeface="Arial" panose="020B0604020202020204" pitchFamily="34" charset="0"/>
              <a:buChar char="•"/>
            </a:pPr>
            <a:r>
              <a:rPr lang="en-AU" sz="1600" dirty="0"/>
              <a:t>The Guide for item and design registration and,</a:t>
            </a:r>
          </a:p>
          <a:p>
            <a:pPr marL="285750" indent="-285750">
              <a:buFont typeface="Arial" panose="020B0604020202020204" pitchFamily="34" charset="0"/>
              <a:buChar char="•"/>
            </a:pPr>
            <a:r>
              <a:rPr lang="en-AU" sz="1600" dirty="0"/>
              <a:t>The Informative for Eligibility criteria for design verifiers</a:t>
            </a:r>
          </a:p>
          <a:p>
            <a:pPr marL="0" indent="0">
              <a:buFont typeface="Arial" panose="020B0604020202020204" pitchFamily="34" charset="0"/>
              <a:buNone/>
            </a:pPr>
            <a:endParaRPr lang="en-AU" sz="1600" dirty="0"/>
          </a:p>
          <a:p>
            <a:pPr marL="0" indent="0">
              <a:buFont typeface="Arial" panose="020B0604020202020204" pitchFamily="34" charset="0"/>
              <a:buNone/>
            </a:pPr>
            <a:r>
              <a:rPr lang="en-AU" sz="1600" dirty="0"/>
              <a:t>Now I don’t actually like this shortening the title to ‘</a:t>
            </a:r>
            <a:r>
              <a:rPr lang="en-AU" sz="1600" b="1" dirty="0"/>
              <a:t>Fit Form Function</a:t>
            </a:r>
            <a:r>
              <a:rPr lang="en-AU" sz="1600" dirty="0"/>
              <a:t>’ because it doesn’t accurately convey the intent of the paper as you will see.</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1189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way I have decided to approach this presentation is to run through the position paper and make comments along the way.</a:t>
            </a:r>
          </a:p>
          <a:p>
            <a:endParaRPr lang="en-AU" dirty="0"/>
          </a:p>
          <a:p>
            <a:r>
              <a:rPr lang="en-AU" dirty="0"/>
              <a:t>But to make sure we start off on the same page, I would just describe what is meant by an alternate component part.</a:t>
            </a:r>
          </a:p>
          <a:p>
            <a:endParaRPr lang="en-AU" dirty="0"/>
          </a:p>
          <a:p>
            <a:r>
              <a:rPr lang="en-AU" dirty="0"/>
              <a:t>In over-simplified terms it is:</a:t>
            </a:r>
          </a:p>
          <a:p>
            <a:r>
              <a:rPr lang="en-AU" dirty="0"/>
              <a:t>A single part or component</a:t>
            </a:r>
          </a:p>
          <a:p>
            <a:r>
              <a:rPr lang="en-AU" dirty="0"/>
              <a:t>That doesn’t require any assembly</a:t>
            </a:r>
          </a:p>
          <a:p>
            <a:r>
              <a:rPr lang="en-AU" dirty="0"/>
              <a:t>That doesn’t require any modifications to install it</a:t>
            </a:r>
          </a:p>
          <a:p>
            <a:r>
              <a:rPr lang="en-AU" dirty="0"/>
              <a:t>Performs equal to or better than the original</a:t>
            </a:r>
          </a:p>
          <a:p>
            <a:endParaRPr lang="en-AU" dirty="0"/>
          </a:p>
          <a:p>
            <a:r>
              <a:rPr lang="en-AU" dirty="0"/>
              <a:t>That is an abbreviated definition for simplicity at this stage.</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4515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mn-lt"/>
              </a:rPr>
              <a:t>The position paper starts off with the introduction, which is.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i="0" u="none" strike="noStrike" baseline="0" dirty="0">
              <a:solidFill>
                <a:srgbClr val="21272B"/>
              </a:solidFill>
              <a:latin typeface="+mn-l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i="0" u="none" strike="noStrike" baseline="0" dirty="0">
                <a:solidFill>
                  <a:srgbClr val="21272B"/>
                </a:solidFill>
                <a:latin typeface="+mn-lt"/>
              </a:rPr>
              <a:t>READ PARAGRAPH 1</a:t>
            </a:r>
          </a:p>
          <a:p>
            <a:endParaRPr lang="en-AU" dirty="0">
              <a:latin typeface="+mn-lt"/>
            </a:endParaRPr>
          </a:p>
          <a:p>
            <a:r>
              <a:rPr lang="en-AU" dirty="0">
                <a:latin typeface="+mn-lt"/>
              </a:rPr>
              <a:t>So - Generally speaking we know that plant is originally supplied compliant with the design registration and if is item registered is has conditions like</a:t>
            </a:r>
          </a:p>
          <a:p>
            <a:endParaRPr lang="en-AU" dirty="0">
              <a:latin typeface="+mn-lt"/>
            </a:endParaRPr>
          </a:p>
          <a:p>
            <a:pPr marL="285750" indent="-285750">
              <a:buFont typeface="Wingdings" panose="05000000000000000000" pitchFamily="2" charset="2"/>
              <a:buChar char="Ø"/>
            </a:pPr>
            <a:r>
              <a:rPr lang="en-AU" sz="1800" dirty="0">
                <a:effectLst/>
                <a:latin typeface="+mn-lt"/>
                <a:ea typeface="Times New Roman" panose="02020603050405020304" pitchFamily="18" charset="0"/>
                <a:cs typeface="Arial" panose="020B0604020202020204" pitchFamily="34" charset="0"/>
              </a:rPr>
              <a:t>The plant must not be altered in a way that may affect its safety-related properties or is it outside of the plant design registration document</a:t>
            </a:r>
          </a:p>
          <a:p>
            <a:pPr marL="0" indent="0">
              <a:buFont typeface="Wingdings" panose="05000000000000000000" pitchFamily="2" charset="2"/>
              <a:buNone/>
            </a:pPr>
            <a:endParaRPr lang="en-AU" sz="1800" dirty="0">
              <a:effectLst/>
              <a:latin typeface="+mn-lt"/>
              <a:ea typeface="Times New Roman" panose="02020603050405020304" pitchFamily="18" charset="0"/>
              <a:cs typeface="Arial" panose="020B0604020202020204" pitchFamily="34" charset="0"/>
            </a:endParaRPr>
          </a:p>
          <a:p>
            <a:pPr marL="0" indent="0">
              <a:buFont typeface="Wingdings" panose="05000000000000000000" pitchFamily="2" charset="2"/>
              <a:buNone/>
            </a:pPr>
            <a:r>
              <a:rPr lang="en-AU" sz="1800" dirty="0">
                <a:effectLst/>
                <a:latin typeface="+mn-lt"/>
                <a:ea typeface="Times New Roman" panose="02020603050405020304" pitchFamily="18" charset="0"/>
                <a:cs typeface="Arial" panose="020B0604020202020204" pitchFamily="34" charset="0"/>
              </a:rPr>
              <a:t>In addition to that, the plant m</a:t>
            </a:r>
            <a:r>
              <a:rPr lang="en-AU" sz="1800" dirty="0">
                <a:effectLst/>
                <a:latin typeface="+mn-lt"/>
                <a:ea typeface="Times New Roman" panose="02020603050405020304" pitchFamily="18" charset="0"/>
              </a:rPr>
              <a:t>ust be maintained, inspected and tested in accordance with clause 213 which means basically in accordance with the OEM recommendations.</a:t>
            </a:r>
            <a:endParaRPr lang="en-AU" sz="1800" dirty="0">
              <a:effectLst/>
              <a:latin typeface="+mn-lt"/>
              <a:ea typeface="Times New Roman" panose="02020603050405020304" pitchFamily="18" charset="0"/>
              <a:cs typeface="Times New Roman" panose="02020603050405020304" pitchFamily="18" charset="0"/>
            </a:endParaRPr>
          </a:p>
          <a:p>
            <a:endParaRPr lang="en-AU" dirty="0">
              <a:latin typeface="+mn-l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mn-lt"/>
              </a:rPr>
              <a:t>Paragraph 2 recognises there are some practical limitations to that.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mn-l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i="0" u="none" strike="noStrike" baseline="0" dirty="0">
                <a:solidFill>
                  <a:srgbClr val="21272B"/>
                </a:solidFill>
                <a:latin typeface="+mn-lt"/>
              </a:rPr>
              <a:t>READ PARAGRAPH 2</a:t>
            </a:r>
          </a:p>
          <a:p>
            <a:endParaRPr lang="en-AU" dirty="0">
              <a:latin typeface="+mn-lt"/>
            </a:endParaRPr>
          </a:p>
          <a:p>
            <a:r>
              <a:rPr lang="en-AU" dirty="0">
                <a:latin typeface="+mn-lt"/>
              </a:rPr>
              <a:t>So we get to paragraph 3 which says</a:t>
            </a:r>
          </a:p>
          <a:p>
            <a:endParaRPr lang="en-AU" dirty="0">
              <a:latin typeface="+mn-lt"/>
            </a:endParaRPr>
          </a:p>
          <a:p>
            <a:r>
              <a:rPr lang="en-AU" dirty="0">
                <a:latin typeface="+mn-lt"/>
              </a:rPr>
              <a:t>READ PARAGRAPH 3</a:t>
            </a:r>
            <a:endParaRPr lang="en-AU" sz="2400" b="1" dirty="0">
              <a:solidFill>
                <a:srgbClr val="00B050"/>
              </a:solidFill>
              <a:latin typeface="+mn-lt"/>
            </a:endParaRPr>
          </a:p>
          <a:p>
            <a:pPr marL="0" indent="0">
              <a:buNone/>
            </a:pPr>
            <a:endParaRPr lang="en-AU" dirty="0">
              <a:latin typeface="+mn-lt"/>
            </a:endParaRPr>
          </a:p>
          <a:p>
            <a:pPr marL="0" indent="0">
              <a:buNone/>
            </a:pPr>
            <a:r>
              <a:rPr lang="en-AU" dirty="0">
                <a:latin typeface="+mn-lt"/>
              </a:rPr>
              <a:t>Just to touch on what Greg mentioned earlier, we </a:t>
            </a:r>
            <a:r>
              <a:rPr lang="en-AU" b="1" dirty="0">
                <a:latin typeface="+mn-lt"/>
              </a:rPr>
              <a:t>have</a:t>
            </a:r>
            <a:r>
              <a:rPr lang="en-AU" dirty="0">
                <a:latin typeface="+mn-lt"/>
              </a:rPr>
              <a:t> made it easier for registration holders to maintain their registrations through the alterations process.</a:t>
            </a:r>
          </a:p>
          <a:p>
            <a:pPr marL="0" indent="0">
              <a:buNone/>
            </a:pPr>
            <a:r>
              <a:rPr lang="en-AU" dirty="0">
                <a:latin typeface="+mn-lt"/>
              </a:rPr>
              <a:t>So the hope the OEM’s will use this process to ensure customers are well supported, but where the need arises, alternate components can be used. </a:t>
            </a: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3787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AU" sz="1600" dirty="0">
                <a:solidFill>
                  <a:srgbClr val="000000"/>
                </a:solidFill>
                <a:latin typeface="+mn-lt"/>
              </a:rPr>
              <a:t>In principle, t</a:t>
            </a:r>
            <a:r>
              <a:rPr lang="en-AU" sz="1600" b="0" i="0" u="none" strike="noStrike" baseline="0" dirty="0">
                <a:solidFill>
                  <a:srgbClr val="21272B"/>
                </a:solidFill>
                <a:latin typeface="+mn-lt"/>
              </a:rPr>
              <a:t>his Position Paper has been develop for, and is directed to, mine operators and persons in control of plant subject to design registration. </a:t>
            </a:r>
          </a:p>
          <a:p>
            <a:pPr marL="457200" indent="-457200">
              <a:buFont typeface="Arial" panose="020B0604020202020204" pitchFamily="34" charset="0"/>
              <a:buChar char="•"/>
            </a:pPr>
            <a:r>
              <a:rPr lang="en-AU" sz="1600" dirty="0">
                <a:solidFill>
                  <a:srgbClr val="21272B"/>
                </a:solidFill>
                <a:latin typeface="+mn-lt"/>
              </a:rPr>
              <a:t>Design registration holders, OEMs and other suppliers including recognised service facilities should also understand its intent. </a:t>
            </a:r>
          </a:p>
          <a:p>
            <a:pPr marL="442913" indent="-442913">
              <a:buFont typeface="Arial" panose="020B0604020202020204" pitchFamily="34" charset="0"/>
              <a:buChar char="•"/>
            </a:pPr>
            <a:r>
              <a:rPr lang="en-AU" sz="1600" dirty="0">
                <a:solidFill>
                  <a:srgbClr val="21272B"/>
                </a:solidFill>
                <a:latin typeface="+mn-lt"/>
              </a:rPr>
              <a:t>BUT - to that end, design registration holders should first and foremost follow the information provided in the Guide: Plant design and item registration for mines and petroleum sites </a:t>
            </a:r>
          </a:p>
          <a:p>
            <a:pPr marL="442913" indent="-442913">
              <a:buFont typeface="Arial" panose="020B0604020202020204" pitchFamily="34" charset="0"/>
              <a:buChar char="•"/>
            </a:pPr>
            <a:r>
              <a:rPr lang="en-AU" sz="1600" dirty="0">
                <a:solidFill>
                  <a:srgbClr val="21272B"/>
                </a:solidFill>
                <a:latin typeface="+mn-lt"/>
              </a:rPr>
              <a:t>This paper is particularly relevant for mine operators with BF, PWS, and DES’s/ and TBS’s </a:t>
            </a:r>
          </a:p>
          <a:p>
            <a:pPr marL="442913" indent="-442913">
              <a:buFont typeface="Arial" panose="020B0604020202020204" pitchFamily="34" charset="0"/>
              <a:buChar char="•"/>
            </a:pPr>
            <a:r>
              <a:rPr lang="en-AU" sz="1600" dirty="0">
                <a:solidFill>
                  <a:srgbClr val="21272B"/>
                </a:solidFill>
                <a:latin typeface="+mn-lt"/>
              </a:rPr>
              <a:t>This paper is not relevant for Conveyor Belt </a:t>
            </a:r>
          </a:p>
          <a:p>
            <a:pPr marL="442913" indent="-442913">
              <a:buFont typeface="Arial" panose="020B0604020202020204" pitchFamily="34" charset="0"/>
              <a:buChar char="•"/>
            </a:pPr>
            <a:r>
              <a:rPr lang="en-AU" sz="1600" dirty="0">
                <a:solidFill>
                  <a:srgbClr val="21272B"/>
                </a:solidFill>
                <a:latin typeface="+mn-lt"/>
              </a:rPr>
              <a:t>It is not anticipated that it would be relevant for Gas Detectors, Detonators, Breathing Apparatus and CM Canopies if anyone still has these. </a:t>
            </a:r>
            <a:endParaRPr lang="en-AU" sz="1600" dirty="0">
              <a:latin typeface="+mn-lt"/>
            </a:endParaRP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7457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dirty="0"/>
              <a:t>If a mine operator thinks there is a circumstance which exists and is beginning to consider use of an alternate part, </a:t>
            </a:r>
          </a:p>
          <a:p>
            <a:pPr marL="285750" indent="-285750">
              <a:buFont typeface="Arial" panose="020B0604020202020204" pitchFamily="34" charset="0"/>
              <a:buChar char="•"/>
            </a:pPr>
            <a:r>
              <a:rPr lang="en-AU" dirty="0"/>
              <a:t>then the first thing they should do is </a:t>
            </a:r>
            <a:r>
              <a:rPr lang="en-AU" b="1" dirty="0"/>
              <a:t>READ SLIDE</a:t>
            </a:r>
          </a:p>
          <a:p>
            <a:pPr marL="285750" indent="-285750">
              <a:buFont typeface="Arial" panose="020B0604020202020204" pitchFamily="34" charset="0"/>
              <a:buChar char="•"/>
            </a:pPr>
            <a:r>
              <a:rPr lang="en-AU" b="1" dirty="0"/>
              <a:t>FAILING THAT, you will need…..</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1923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600" b="0" i="0" u="none" strike="noStrike" baseline="0" dirty="0">
                <a:solidFill>
                  <a:srgbClr val="21272B"/>
                </a:solidFill>
                <a:latin typeface="+mn-lt"/>
              </a:rPr>
              <a:t>Circumstances considered reasonable under which an alternate part may be used are;</a:t>
            </a:r>
          </a:p>
          <a:p>
            <a:pPr algn="l"/>
            <a:endParaRPr lang="en-AU" sz="1600" dirty="0">
              <a:solidFill>
                <a:srgbClr val="000000"/>
              </a:solidFill>
              <a:latin typeface="+mn-lt"/>
            </a:endParaRPr>
          </a:p>
          <a:p>
            <a:pPr marL="285750" indent="-285750" algn="l">
              <a:buFont typeface="Wingdings" panose="05000000000000000000" pitchFamily="2" charset="2"/>
              <a:buChar char="Ø"/>
            </a:pPr>
            <a:r>
              <a:rPr lang="en-AU" sz="1600" dirty="0">
                <a:solidFill>
                  <a:srgbClr val="000000"/>
                </a:solidFill>
                <a:latin typeface="+mn-lt"/>
              </a:rPr>
              <a:t>1. If the alternative part has no requirement for testing, performance or analysis that is specified in the design order, or the standards called by the design order</a:t>
            </a:r>
            <a:endParaRPr lang="en-AU" sz="1600" b="0" i="0" u="none" strike="noStrike" baseline="0" dirty="0">
              <a:solidFill>
                <a:srgbClr val="21272B"/>
              </a:solidFill>
              <a:latin typeface="+mn-lt"/>
            </a:endParaRPr>
          </a:p>
          <a:p>
            <a:pPr algn="l"/>
            <a:r>
              <a:rPr lang="en-AU" sz="1600" b="0" i="0" u="none" strike="noStrike" baseline="0" dirty="0">
                <a:solidFill>
                  <a:srgbClr val="21272B"/>
                </a:solidFill>
                <a:latin typeface="+mn-lt"/>
              </a:rPr>
              <a:t>An example of this is something like the oil sump of the engine. There is no specific testing for this component in AS3584.1 or .2. </a:t>
            </a:r>
          </a:p>
          <a:p>
            <a:pPr algn="l"/>
            <a:endParaRPr lang="en-AU" sz="1600" b="0" i="0" u="none" strike="noStrike" baseline="0" dirty="0">
              <a:solidFill>
                <a:srgbClr val="21272B"/>
              </a:solidFill>
              <a:latin typeface="+mn-lt"/>
            </a:endParaRPr>
          </a:p>
          <a:p>
            <a:pPr marL="285750" indent="-285750" algn="l">
              <a:buFont typeface="Wingdings" panose="05000000000000000000" pitchFamily="2" charset="2"/>
              <a:buChar char="Ø"/>
            </a:pPr>
            <a:r>
              <a:rPr lang="en-AU" sz="1600" dirty="0">
                <a:solidFill>
                  <a:srgbClr val="000000"/>
                </a:solidFill>
                <a:latin typeface="+mn-lt"/>
              </a:rPr>
              <a:t>2. Where the component part, at the field replacement part level, is no longer available, has been superseded by an equivalent, or is otherwise discontinued.</a:t>
            </a:r>
          </a:p>
          <a:p>
            <a:pPr marL="0" indent="0" algn="l">
              <a:buFont typeface="Wingdings" panose="05000000000000000000" pitchFamily="2" charset="2"/>
              <a:buNone/>
            </a:pPr>
            <a:r>
              <a:rPr lang="en-AU" sz="1600" dirty="0">
                <a:solidFill>
                  <a:srgbClr val="000000"/>
                </a:solidFill>
                <a:latin typeface="+mn-lt"/>
              </a:rPr>
              <a:t>Example of this was a winder which required a joy stick controller which became UNOBTANIUM.</a:t>
            </a:r>
          </a:p>
          <a:p>
            <a:pPr marL="285750" indent="-285750" algn="l">
              <a:buFont typeface="Wingdings" panose="05000000000000000000" pitchFamily="2" charset="2"/>
              <a:buChar char="Ø"/>
            </a:pPr>
            <a:endParaRPr lang="en-AU" sz="1600" dirty="0">
              <a:solidFill>
                <a:srgbClr val="000000"/>
              </a:solidFill>
              <a:latin typeface="+mn-lt"/>
            </a:endParaRPr>
          </a:p>
          <a:p>
            <a:pPr marL="285750" indent="-285750" algn="l">
              <a:buFont typeface="Wingdings" panose="05000000000000000000" pitchFamily="2" charset="2"/>
              <a:buChar char="Ø"/>
            </a:pPr>
            <a:r>
              <a:rPr lang="en-AU" sz="1600" dirty="0">
                <a:solidFill>
                  <a:srgbClr val="000000"/>
                </a:solidFill>
                <a:latin typeface="+mn-lt"/>
              </a:rPr>
              <a:t>3. Is a consumable part</a:t>
            </a:r>
          </a:p>
          <a:p>
            <a:pPr marL="0" indent="0" algn="l">
              <a:buFont typeface="Wingdings" panose="05000000000000000000" pitchFamily="2" charset="2"/>
              <a:buNone/>
            </a:pPr>
            <a:r>
              <a:rPr lang="en-AU" sz="1600" dirty="0">
                <a:solidFill>
                  <a:srgbClr val="000000"/>
                </a:solidFill>
                <a:latin typeface="+mn-lt"/>
              </a:rPr>
              <a:t>Examples of this could be fasteners of identical type and grade but from an alternate supplier, air filters or oil filters.</a:t>
            </a:r>
          </a:p>
          <a:p>
            <a:pPr marL="0" indent="0" algn="l">
              <a:buFont typeface="Wingdings" panose="05000000000000000000" pitchFamily="2" charset="2"/>
              <a:buNone/>
            </a:pPr>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301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Technical reference guides are being rolled out as we review the old Mining design guidelines</a:t>
            </a:r>
          </a:p>
          <a:p>
            <a:r>
              <a:rPr lang="en-AU" dirty="0"/>
              <a:t>They aim to provide an example of what needs to be considered to achieve  best industry practice</a:t>
            </a:r>
          </a:p>
          <a:p>
            <a:r>
              <a:rPr lang="en-AU" dirty="0"/>
              <a:t>In October 2022 TRG Winding systems for small gemstone mines replaced MDG 42.1, and</a:t>
            </a:r>
          </a:p>
          <a:p>
            <a:r>
              <a:rPr lang="en-AU" dirty="0"/>
              <a:t>     TRG non metallic materials replaced MDG 3608</a:t>
            </a:r>
          </a:p>
          <a:p>
            <a:r>
              <a:rPr lang="en-AU" dirty="0"/>
              <a:t>In July 2022 TRG Braking systems for UG plant replaced MDG 39</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8799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Wingdings" panose="05000000000000000000" pitchFamily="2" charset="2"/>
              <a:buNone/>
            </a:pPr>
            <a:r>
              <a:rPr lang="en-AU" dirty="0"/>
              <a:t>READ SLIDE</a:t>
            </a:r>
          </a:p>
          <a:p>
            <a:pPr marL="0" indent="0" algn="l">
              <a:buFont typeface="Wingdings" panose="05000000000000000000" pitchFamily="2" charset="2"/>
              <a:buNone/>
            </a:pPr>
            <a:r>
              <a:rPr lang="en-AU" dirty="0"/>
              <a:t>This should be fairly clear</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2368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Wingdings" panose="05000000000000000000" pitchFamily="2" charset="2"/>
              <a:buNone/>
            </a:pPr>
            <a:r>
              <a:rPr lang="en-AU" dirty="0"/>
              <a:t>Part of the assessment overview was the defining of Fit-Form-Function as a concept to ASSIST mine operators get to terms with potential use of alternate parts.</a:t>
            </a:r>
          </a:p>
          <a:p>
            <a:pPr marL="0" indent="0" algn="l">
              <a:buFont typeface="Wingdings" panose="05000000000000000000" pitchFamily="2" charset="2"/>
              <a:buNone/>
            </a:pPr>
            <a:endParaRPr lang="en-AU" dirty="0"/>
          </a:p>
          <a:p>
            <a:pPr marL="0" indent="0" algn="l">
              <a:buFont typeface="Wingdings" panose="05000000000000000000" pitchFamily="2" charset="2"/>
              <a:buNone/>
            </a:pPr>
            <a:r>
              <a:rPr lang="en-AU" dirty="0"/>
              <a:t>So the definition is…</a:t>
            </a:r>
          </a:p>
          <a:p>
            <a:pPr marL="0" indent="0" algn="l">
              <a:buFont typeface="Wingdings" panose="05000000000000000000" pitchFamily="2" charset="2"/>
              <a:buNone/>
            </a:pPr>
            <a:endParaRPr lang="en-AU" dirty="0"/>
          </a:p>
          <a:p>
            <a:pPr marL="0" indent="0" algn="l">
              <a:buFont typeface="Wingdings" panose="05000000000000000000" pitchFamily="2" charset="2"/>
              <a:buNone/>
            </a:pPr>
            <a:r>
              <a:rPr lang="en-AU" dirty="0"/>
              <a:t>READ THE SLIDE</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4068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Wingdings" panose="05000000000000000000" pitchFamily="2" charset="2"/>
              <a:buNone/>
            </a:pPr>
            <a:r>
              <a:rPr lang="en-AU" dirty="0"/>
              <a:t>So the take-aways for the Position Paper or the main point I wanted to get across were:</a:t>
            </a:r>
          </a:p>
          <a:p>
            <a:pPr marL="0" indent="0" algn="l">
              <a:buFont typeface="Wingdings" panose="05000000000000000000" pitchFamily="2" charset="2"/>
              <a:buNone/>
            </a:pPr>
            <a:endParaRPr lang="en-AU" dirty="0"/>
          </a:p>
          <a:p>
            <a:pPr marL="0" indent="0" algn="l">
              <a:buFont typeface="Wingdings" panose="05000000000000000000" pitchFamily="2" charset="2"/>
              <a:buNone/>
            </a:pPr>
            <a:r>
              <a:rPr lang="en-AU" dirty="0"/>
              <a:t>READ THE SLIDE</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5332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Wingdings" panose="05000000000000000000" pitchFamily="2" charset="2"/>
              <a:buNone/>
            </a:pPr>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1123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t>Next topic….. Good practice for Verifiers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dirty="0"/>
              <a:t>Section 5.3 of the guide for Plant Design and Item Registration is called ‘</a:t>
            </a:r>
            <a:r>
              <a:rPr lang="en-AU" sz="1600" dirty="0"/>
              <a:t>Design verification process’</a:t>
            </a:r>
          </a:p>
          <a:p>
            <a:pPr marL="0" lvl="2" indent="0">
              <a:buFont typeface="Arial" panose="020B0604020202020204" pitchFamily="34" charset="0"/>
              <a:buNone/>
            </a:pPr>
            <a:r>
              <a:rPr lang="en-AU" sz="1600" dirty="0"/>
              <a:t>It contains legislative requirements, and </a:t>
            </a:r>
          </a:p>
          <a:p>
            <a:pPr marL="0" lvl="2" indent="0">
              <a:buFont typeface="Arial" panose="020B0604020202020204" pitchFamily="34" charset="0"/>
              <a:buNone/>
            </a:pPr>
            <a:r>
              <a:rPr lang="en-AU" sz="1600" dirty="0"/>
              <a:t>It also contains advice or guidance for:</a:t>
            </a:r>
          </a:p>
          <a:p>
            <a:pPr marL="702900" lvl="4" indent="-342900"/>
            <a:r>
              <a:rPr lang="en-AU" sz="1600" dirty="0"/>
              <a:t>&gt; what a verification report should include</a:t>
            </a:r>
          </a:p>
          <a:p>
            <a:pPr marL="702900" lvl="4" indent="-342900"/>
            <a:r>
              <a:rPr lang="en-AU" sz="1600" dirty="0"/>
              <a:t>&gt; how to approach the assessment</a:t>
            </a:r>
          </a:p>
          <a:p>
            <a:pPr marL="702900" lvl="4" indent="-342900"/>
            <a:r>
              <a:rPr lang="en-AU" sz="1600" dirty="0"/>
              <a:t>&gt; how to assess if a suitable equivalent level of safety has been established (which may be changing slightly)</a:t>
            </a:r>
          </a:p>
          <a:p>
            <a:pPr marL="702900" lvl="4" indent="-342900"/>
            <a:r>
              <a:rPr lang="en-AU" sz="1600" dirty="0"/>
              <a:t>&gt; Assessment of changes that occur to the design during the testing phase and the adequacy of the final inspection and test plan (fixed plant)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t>This is all good stuff and I want to touch on a few elements.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t>I want to apologise in advance for the fact that some of this part of the presentation may seam a little disjointed but I think by the end you will understand point I am trying to make.</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4939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buFont typeface="Arial" panose="020B0604020202020204" pitchFamily="34" charset="0"/>
              <a:buNone/>
            </a:pPr>
            <a:r>
              <a:rPr lang="en-AU" sz="1600" dirty="0">
                <a:latin typeface="+mn-lt"/>
              </a:rPr>
              <a:t>A design verifier MUST DO 2 THINGS:</a:t>
            </a:r>
          </a:p>
          <a:p>
            <a:pPr marL="0" lvl="2" indent="0">
              <a:buFont typeface="Arial" panose="020B0604020202020204" pitchFamily="34" charset="0"/>
              <a:buNone/>
            </a:pPr>
            <a:r>
              <a:rPr lang="en-AU" sz="1600" b="1" dirty="0">
                <a:latin typeface="+mn-lt"/>
              </a:rPr>
              <a:t>They </a:t>
            </a:r>
            <a:r>
              <a:rPr lang="en-AU" sz="1600" b="1" dirty="0">
                <a:highlight>
                  <a:srgbClr val="FFFF00"/>
                </a:highlight>
                <a:latin typeface="+mn-lt"/>
              </a:rPr>
              <a:t>must document the design verification process </a:t>
            </a:r>
            <a:r>
              <a:rPr lang="en-AU" sz="1600" b="1" dirty="0">
                <a:latin typeface="+mn-lt"/>
              </a:rPr>
              <a:t>and,</a:t>
            </a:r>
          </a:p>
          <a:p>
            <a:pPr marL="0" lvl="2" indent="0">
              <a:buFont typeface="Arial" panose="020B0604020202020204" pitchFamily="34" charset="0"/>
              <a:buNone/>
            </a:pPr>
            <a:r>
              <a:rPr lang="en-AU" sz="1600" b="1" dirty="0">
                <a:latin typeface="+mn-lt"/>
              </a:rPr>
              <a:t>They must document </a:t>
            </a:r>
            <a:r>
              <a:rPr lang="en-AU" sz="1600" b="1" dirty="0">
                <a:highlight>
                  <a:srgbClr val="FFFF00"/>
                </a:highlight>
                <a:latin typeface="+mn-lt"/>
              </a:rPr>
              <a:t>the results of that process</a:t>
            </a:r>
            <a:r>
              <a:rPr lang="en-AU" sz="1600" b="1" dirty="0">
                <a:latin typeface="+mn-lt"/>
              </a:rPr>
              <a:t>.</a:t>
            </a:r>
          </a:p>
          <a:p>
            <a:endParaRPr lang="en-AU" sz="1600" dirty="0">
              <a:latin typeface="+mn-lt"/>
            </a:endParaRPr>
          </a:p>
          <a:p>
            <a:r>
              <a:rPr lang="en-AU" sz="1600" dirty="0">
                <a:latin typeface="+mn-lt"/>
              </a:rPr>
              <a:t>The verification process is what you did – at each step to do the verification.</a:t>
            </a:r>
          </a:p>
          <a:p>
            <a:r>
              <a:rPr lang="en-AU" sz="1600" dirty="0">
                <a:latin typeface="+mn-lt"/>
              </a:rPr>
              <a:t>The result is what decision you made – at each step in the verification.</a:t>
            </a:r>
          </a:p>
          <a:p>
            <a:endParaRPr lang="en-AU" sz="1600" dirty="0">
              <a:latin typeface="+mn-lt"/>
            </a:endParaRPr>
          </a:p>
          <a:p>
            <a:r>
              <a:rPr lang="en-AU" sz="1600" dirty="0">
                <a:latin typeface="+mn-lt"/>
              </a:rPr>
              <a:t>So at a high level, there is the broad detail of what you did. To do this you can keep records of your activity and involvement in project as the verifier.</a:t>
            </a:r>
          </a:p>
          <a:p>
            <a:pPr marL="342900" lvl="2" indent="-342900">
              <a:buFont typeface="Arial" panose="020B0604020202020204" pitchFamily="34" charset="0"/>
              <a:buChar char="•"/>
            </a:pPr>
            <a:r>
              <a:rPr lang="en-AU" sz="1600" dirty="0">
                <a:latin typeface="+mn-lt"/>
              </a:rPr>
              <a:t>Use a table showing a date and activity undertaken from the first time engaged</a:t>
            </a:r>
          </a:p>
          <a:p>
            <a:pPr marL="342900" lvl="2" indent="-342900">
              <a:buFont typeface="Arial" panose="020B0604020202020204" pitchFamily="34" charset="0"/>
              <a:buChar char="•"/>
            </a:pPr>
            <a:r>
              <a:rPr lang="en-AU" sz="1600" dirty="0">
                <a:latin typeface="+mn-lt"/>
              </a:rPr>
              <a:t>Record the date and details of; phone calls, emails, receipt of information, site visits, meetings, tests or demonstrations witnessed, draft reports released, revisions etc</a:t>
            </a:r>
          </a:p>
          <a:p>
            <a:pPr marL="342900" lvl="2" indent="-342900">
              <a:buFont typeface="Arial" panose="020B0604020202020204" pitchFamily="34" charset="0"/>
              <a:buChar char="•"/>
            </a:pPr>
            <a:endParaRPr lang="en-AU" sz="1600" dirty="0">
              <a:latin typeface="+mn-lt"/>
            </a:endParaRPr>
          </a:p>
          <a:p>
            <a:pPr marL="0" marR="0" lvl="2"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dirty="0">
                <a:latin typeface="+mn-lt"/>
              </a:rPr>
              <a:t>At the lower level, its recording the way you assessed each clause and how you verified the designers claim of compliance.</a:t>
            </a:r>
          </a:p>
          <a:p>
            <a:pPr marL="0" lvl="2" indent="0">
              <a:buFont typeface="Arial" panose="020B0604020202020204" pitchFamily="34" charset="0"/>
              <a:buNone/>
            </a:pPr>
            <a:r>
              <a:rPr lang="en-AU" sz="1600" dirty="0">
                <a:latin typeface="+mn-lt"/>
              </a:rPr>
              <a:t>I will talk more about this later</a:t>
            </a:r>
          </a:p>
          <a:p>
            <a:pPr marL="0" lvl="2" indent="0">
              <a:buFont typeface="Arial" panose="020B0604020202020204" pitchFamily="34" charset="0"/>
              <a:buNone/>
            </a:pPr>
            <a:endParaRPr lang="en-AU" sz="1600" dirty="0">
              <a:latin typeface="+mn-lt"/>
            </a:endParaRPr>
          </a:p>
          <a:p>
            <a:pPr marL="0" lvl="2" indent="0">
              <a:buFont typeface="Arial" panose="020B0604020202020204" pitchFamily="34" charset="0"/>
              <a:buNone/>
            </a:pPr>
            <a:r>
              <a:rPr lang="en-AU" sz="1600" dirty="0">
                <a:latin typeface="+mn-lt"/>
              </a:rPr>
              <a:t>I think, </a:t>
            </a:r>
            <a:r>
              <a:rPr lang="en-AU" sz="1600" b="1" dirty="0">
                <a:latin typeface="+mn-lt"/>
              </a:rPr>
              <a:t>detail </a:t>
            </a:r>
            <a:r>
              <a:rPr lang="en-AU" sz="1600" dirty="0">
                <a:latin typeface="+mn-lt"/>
              </a:rPr>
              <a:t>shows diligence on behalf of the verifier and builds a record you can come back to.</a:t>
            </a: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8657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 was in some ICAM investigation training a couple of weeks ago.</a:t>
            </a:r>
          </a:p>
          <a:p>
            <a:r>
              <a:rPr lang="en-AU" dirty="0"/>
              <a:t>And they used this Fishbone style diagram.</a:t>
            </a:r>
          </a:p>
          <a:p>
            <a:r>
              <a:rPr lang="en-AU" dirty="0"/>
              <a:t>And I couldn’t quite get the </a:t>
            </a:r>
            <a:r>
              <a:rPr lang="en-AU" dirty="0" err="1"/>
              <a:t>jist</a:t>
            </a:r>
            <a:r>
              <a:rPr lang="en-AU" dirty="0"/>
              <a:t> of what the teacher was thinking in order to get to the causes or causal factors.</a:t>
            </a:r>
          </a:p>
          <a:p>
            <a:r>
              <a:rPr lang="en-AU" dirty="0"/>
              <a:t>I wanted to know what was his </a:t>
            </a:r>
            <a:r>
              <a:rPr lang="en-AU" b="1" dirty="0"/>
              <a:t>mindset</a:t>
            </a:r>
            <a:r>
              <a:rPr lang="en-AU" dirty="0"/>
              <a:t> to approaching the Fishbone diagram.</a:t>
            </a:r>
          </a:p>
          <a:p>
            <a:r>
              <a:rPr lang="en-AU" dirty="0"/>
              <a:t>So here are a few dot points to bear in mind when approaching the task of design verification.</a:t>
            </a:r>
          </a:p>
          <a:p>
            <a:endParaRPr lang="en-AU" dirty="0"/>
          </a:p>
          <a:p>
            <a:r>
              <a:rPr lang="en-AU" dirty="0"/>
              <a:t>READ THE SLIDE</a:t>
            </a: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3760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THE SLIDE</a:t>
            </a: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555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2316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buFont typeface="Arial" panose="020B0604020202020204" pitchFamily="34" charset="0"/>
              <a:buNone/>
            </a:pPr>
            <a:r>
              <a:rPr lang="en-AU" sz="1600" dirty="0"/>
              <a:t>So clearly this is just advice. The report format is up to you. This is just for your consideration but hopefully will make for a better quality record.</a:t>
            </a:r>
          </a:p>
          <a:p>
            <a:pPr marL="0" lvl="2" indent="0">
              <a:buFont typeface="Arial" panose="020B0604020202020204" pitchFamily="34" charset="0"/>
              <a:buNone/>
            </a:pPr>
            <a:r>
              <a:rPr lang="en-AU" sz="1600" dirty="0"/>
              <a:t>I will break some of these points down in a minute basically the report should……</a:t>
            </a:r>
          </a:p>
          <a:p>
            <a:pPr marL="0" lvl="2" indent="0">
              <a:buFont typeface="Arial" panose="020B0604020202020204" pitchFamily="34" charset="0"/>
              <a:buNone/>
            </a:pPr>
            <a:endParaRPr lang="en-AU" sz="1600" dirty="0"/>
          </a:p>
          <a:p>
            <a:pPr marL="0" lvl="2" indent="0">
              <a:buFont typeface="Arial" panose="020B0604020202020204" pitchFamily="34" charset="0"/>
              <a:buNone/>
            </a:pPr>
            <a:r>
              <a:rPr lang="en-AU" sz="1600" dirty="0"/>
              <a:t>I think about this as the tool to show the process and the results and build confidence that the verification has been undertaken correctly.</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357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Industry comment have come back in for TRG Stockpiles and Reclaim tunnels, and these will be reviewed. They include:</a:t>
            </a:r>
          </a:p>
          <a:p>
            <a:pPr marL="285750" indent="-285750">
              <a:buFont typeface="Arial" panose="020B0604020202020204" pitchFamily="34" charset="0"/>
              <a:buChar char="•"/>
            </a:pPr>
            <a:r>
              <a:rPr lang="en-AU" dirty="0"/>
              <a:t>Consider access and repairs to broken down mobile plant on stockpiles</a:t>
            </a:r>
          </a:p>
          <a:p>
            <a:pPr marL="285750" indent="-285750">
              <a:buFont typeface="Arial" panose="020B0604020202020204" pitchFamily="34" charset="0"/>
              <a:buChar char="•"/>
            </a:pPr>
            <a:r>
              <a:rPr lang="en-AU" dirty="0"/>
              <a:t>Location and maintenance of rescue equipment </a:t>
            </a:r>
          </a:p>
          <a:p>
            <a:r>
              <a:rPr lang="en-AU" dirty="0"/>
              <a:t>MDG 35.1 is basically bolting rigs for strata support where drilling is a part of the strata support installation process</a:t>
            </a:r>
          </a:p>
          <a:p>
            <a:r>
              <a:rPr lang="en-AU" dirty="0"/>
              <a:t>MDG 3007 will be merged into TRG Fluid power as well as Technical reference TR420 for staple lock fittings. This will consolidate the Fluid Power guideline.</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0466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to be a verifier you need to be competent. Ross talked about this before.</a:t>
            </a:r>
          </a:p>
          <a:p>
            <a:r>
              <a:rPr lang="en-AU" dirty="0"/>
              <a:t>If we don’t know you we need to know who you are.</a:t>
            </a:r>
          </a:p>
          <a:p>
            <a:r>
              <a:rPr lang="en-AU" dirty="0"/>
              <a:t>Do it once and you will have it for all your reports.</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4942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other element of eligibility is not being involved with the design.</a:t>
            </a:r>
          </a:p>
          <a:p>
            <a:r>
              <a:rPr lang="en-AU" dirty="0"/>
              <a:t>It is important to establish this as well.</a:t>
            </a:r>
          </a:p>
          <a:p>
            <a:r>
              <a:rPr lang="en-AU" dirty="0"/>
              <a:t>I would recommend including a paragraph or 2 detailing what processes were in place to ensure how your independence from the design was maintained so far as is reasonably practicable</a:t>
            </a:r>
          </a:p>
          <a:p>
            <a:r>
              <a:rPr lang="en-AU" dirty="0"/>
              <a:t>It may help to describe when you were appointed as the verifier and to run through the checklist from the eligibility informative and note how any issues not in line with the guide were managed.</a:t>
            </a: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6695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mentioned earlier that the verifiers have to document the process of verification.</a:t>
            </a:r>
          </a:p>
          <a:p>
            <a:r>
              <a:rPr lang="en-AU" dirty="0"/>
              <a:t>It has been our experience that some verification reports are not documenting the process of verification, but rather are focussed on recording the results of the process.</a:t>
            </a:r>
          </a:p>
          <a:p>
            <a:endParaRPr lang="en-AU" dirty="0"/>
          </a:p>
          <a:p>
            <a:r>
              <a:rPr lang="en-AU" dirty="0"/>
              <a:t>And just to be clear, some do this well.</a:t>
            </a:r>
          </a:p>
          <a:p>
            <a:endParaRPr lang="en-AU" dirty="0"/>
          </a:p>
          <a:p>
            <a:r>
              <a:rPr lang="en-AU" dirty="0"/>
              <a:t>If I could put this another way, following even a minor incident some years down the track, and the incident investigation found that the design was not compliant to the standard in some way. Would you be able to read your own verification report and know, why you believed the design was compliant at the time?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The next few slides will take a look a documenting the process of the design order and the reference standards.</a:t>
            </a: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689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most of you will be familiar with this format for a clause by clause assessment for a standard or design order.</a:t>
            </a:r>
          </a:p>
          <a:p>
            <a:r>
              <a:rPr lang="en-AU" dirty="0"/>
              <a:t>This is not the only way to do it but this is </a:t>
            </a:r>
            <a:r>
              <a:rPr lang="en-AU" b="1" dirty="0"/>
              <a:t>A</a:t>
            </a:r>
            <a:r>
              <a:rPr lang="en-AU" dirty="0"/>
              <a:t> way to do it.</a:t>
            </a:r>
          </a:p>
          <a:p>
            <a:r>
              <a:rPr lang="en-AU" dirty="0"/>
              <a:t>Obviously you have columns for </a:t>
            </a:r>
          </a:p>
          <a:p>
            <a:r>
              <a:rPr lang="en-AU" dirty="0"/>
              <a:t>Clause</a:t>
            </a:r>
          </a:p>
          <a:p>
            <a:r>
              <a:rPr lang="en-AU" dirty="0"/>
              <a:t>Description</a:t>
            </a:r>
          </a:p>
          <a:p>
            <a:r>
              <a:rPr lang="en-AU" dirty="0"/>
              <a:t>Then I show here a column for the designer to insert what they claim their design has achieved or if it’s N/A perhaps. </a:t>
            </a:r>
          </a:p>
          <a:p>
            <a:r>
              <a:rPr lang="en-AU" dirty="0"/>
              <a:t>Then the next group of columns are for the verifier to indicate what they believe has been achieved based on the evidence presented.</a:t>
            </a:r>
          </a:p>
          <a:p>
            <a:r>
              <a:rPr lang="en-AU" dirty="0"/>
              <a:t>Hopefully the verifier agrees with the designer by the time it is submitted.</a:t>
            </a:r>
          </a:p>
          <a:p>
            <a:r>
              <a:rPr lang="en-AU" dirty="0"/>
              <a:t>And finally, the Justification column which are the specific references to where the evidence is found and a logic for the decision made by the verifier.</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5554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Just to cover off the basics</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1909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is a clause like this in the design order that allows for the fact that the particular design may not be able to directly comply with a requirement.</a:t>
            </a:r>
          </a:p>
          <a:p>
            <a:r>
              <a:rPr lang="en-AU" dirty="0"/>
              <a:t>This typically reads like….READ SLIDE</a:t>
            </a:r>
          </a:p>
          <a:p>
            <a:endParaRPr lang="en-AU" dirty="0"/>
          </a:p>
          <a:p>
            <a:r>
              <a:rPr lang="en-AU" dirty="0"/>
              <a:t>As the verifier performing a line by line assessment of the design order, when you get to this paragraph then</a:t>
            </a:r>
          </a:p>
          <a:p>
            <a:r>
              <a:rPr lang="en-AU" dirty="0"/>
              <a:t>You need to state that it was not used or Not Applicable and that all requirements were complied with directly, OR</a:t>
            </a:r>
          </a:p>
          <a:p>
            <a:r>
              <a:rPr lang="en-AU" dirty="0"/>
              <a:t>That compliance was achieved through an ELOS for these particular requirements and list the clauses of the relevant TRG or Standard that are appropriate.</a:t>
            </a:r>
          </a:p>
          <a:p>
            <a:endParaRPr lang="en-AU" dirty="0"/>
          </a:p>
          <a:p>
            <a:r>
              <a:rPr lang="en-AU" dirty="0"/>
              <a:t>We looked at this back on the mindset slide, but</a:t>
            </a:r>
          </a:p>
          <a:p>
            <a:r>
              <a:rPr lang="en-AU" dirty="0"/>
              <a:t>Clause 5.3.1 of the guide provides some</a:t>
            </a:r>
            <a:r>
              <a:rPr lang="en-AU" b="1" dirty="0"/>
              <a:t> </a:t>
            </a:r>
            <a:r>
              <a:rPr lang="en-AU" dirty="0"/>
              <a:t>guidance for verifiers how to assess whether or not the designer has met the threshold for an ELOS.</a:t>
            </a:r>
          </a:p>
          <a:p>
            <a:r>
              <a:rPr lang="en-AU" dirty="0"/>
              <a:t>The main points that should be covered off here are that:</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t>Published standards, engineering principles used are identified and shown why they are suitable.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t>The hierarchy of controls has been used to treat the risk (elimination; substitution; isolation; engineering controls) over administrative controls and PPE.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t>That the risk control is equivalent to the TRG or standard. </a:t>
            </a:r>
            <a:r>
              <a:rPr lang="en-AU" sz="1600" dirty="0" err="1"/>
              <a:t>Ie</a:t>
            </a:r>
            <a:r>
              <a:rPr lang="en-AU" sz="1600" dirty="0"/>
              <a:t> at least the types of controls are used for the hazard</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t>That an ELOS generally cannot be used for performance or testing requirements only design (feature) requirements.</a:t>
            </a:r>
          </a:p>
          <a:p>
            <a:pPr marL="285750" indent="-2857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1296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When you get down to the TRG review, and the justification, you should</a:t>
            </a:r>
          </a:p>
          <a:p>
            <a:endParaRPr lang="en-AU" dirty="0"/>
          </a:p>
          <a:p>
            <a:r>
              <a:rPr lang="en-AU" dirty="0"/>
              <a:t>READ FIRST 3 DOT POINTS</a:t>
            </a:r>
          </a:p>
          <a:p>
            <a:endParaRPr lang="en-AU" dirty="0"/>
          </a:p>
          <a:p>
            <a:r>
              <a:rPr lang="en-AU" dirty="0"/>
              <a:t>You do this anyway. That what the verification is. By recording your decision making process you are actually documenting the verification process!</a:t>
            </a:r>
          </a:p>
          <a:p>
            <a:endParaRPr lang="en-AU" dirty="0"/>
          </a:p>
          <a:p>
            <a:endParaRPr lang="en-AU" dirty="0"/>
          </a:p>
          <a:p>
            <a:r>
              <a:rPr lang="en-AU" dirty="0"/>
              <a:t>OTHER THINGS…….</a:t>
            </a:r>
          </a:p>
          <a:p>
            <a:endParaRPr lang="en-AU" dirty="0"/>
          </a:p>
          <a:p>
            <a:r>
              <a:rPr lang="en-AU" b="1" dirty="0"/>
              <a:t>Examples in case you need it:</a:t>
            </a:r>
          </a:p>
          <a:p>
            <a:r>
              <a:rPr lang="en-AU" sz="1600" dirty="0"/>
              <a:t>Speed be maximum within 10% or 2km/h</a:t>
            </a:r>
          </a:p>
          <a:p>
            <a:r>
              <a:rPr lang="en-AU" sz="1600" dirty="0"/>
              <a:t>If 5 tests are required – Ensure the report has all 5 that pass.</a:t>
            </a:r>
          </a:p>
          <a:p>
            <a:r>
              <a:rPr lang="en-AU" sz="1600" dirty="0" err="1"/>
              <a:t>Eg</a:t>
            </a:r>
            <a:r>
              <a:rPr lang="en-AU" sz="1600" dirty="0"/>
              <a:t> It is not sufficient evidence on the test report to write the time was &lt;0.7s. </a:t>
            </a:r>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6981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justification here clearly shows, the verifier understood;</a:t>
            </a:r>
          </a:p>
          <a:p>
            <a:pPr marL="285750" indent="-285750">
              <a:buFont typeface="Arial" panose="020B0604020202020204" pitchFamily="34" charset="0"/>
              <a:buChar char="•"/>
            </a:pPr>
            <a:r>
              <a:rPr lang="en-AU" dirty="0"/>
              <a:t>What was required</a:t>
            </a:r>
          </a:p>
          <a:p>
            <a:pPr marL="285750" indent="-285750">
              <a:buFont typeface="Arial" panose="020B0604020202020204" pitchFamily="34" charset="0"/>
              <a:buChar char="•"/>
            </a:pPr>
            <a:r>
              <a:rPr lang="en-AU" dirty="0"/>
              <a:t>What the test result achieved was, and</a:t>
            </a:r>
          </a:p>
          <a:p>
            <a:pPr marL="285750" indent="-285750">
              <a:buFont typeface="Arial" panose="020B0604020202020204" pitchFamily="34" charset="0"/>
              <a:buChar char="•"/>
            </a:pPr>
            <a:r>
              <a:rPr lang="en-AU" dirty="0"/>
              <a:t>How the design satisfied the requirement</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Whereas tick – see brake test report doesn’t really document the verification process., it is merely the result.</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1161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1930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852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One aspect of the review is alteration with equivalent level of safety.</a:t>
            </a:r>
          </a:p>
          <a:p>
            <a:r>
              <a:rPr lang="en-AU" dirty="0"/>
              <a:t>It allows for the alteration to parts of the plant design where there is NO impact on the safety of the remaining plant</a:t>
            </a:r>
          </a:p>
          <a:p>
            <a:r>
              <a:rPr lang="en-AU" dirty="0"/>
              <a:t>Incremental upgrade</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8073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Good morning everyone. For those who don’t know, my name is Jeremy U’Brien.</a:t>
            </a:r>
          </a:p>
          <a:p>
            <a:r>
              <a:rPr lang="en-AU" dirty="0"/>
              <a:t>I am a Senior Mine Safety Officer working in the Mechanical Engineering Branch.</a:t>
            </a:r>
          </a:p>
          <a:p>
            <a:r>
              <a:rPr lang="en-AU" dirty="0"/>
              <a:t>My duties include conducting technical assessments for design and item registrations.</a:t>
            </a:r>
          </a:p>
          <a:p>
            <a:endParaRPr lang="en-AU" dirty="0"/>
          </a:p>
          <a:p>
            <a:r>
              <a:rPr lang="en-AU" dirty="0"/>
              <a:t>***CLICK</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4451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5443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1276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8762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8641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5618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2456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0641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3078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383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comes from the Gazettes issued from September last year</a:t>
            </a:r>
          </a:p>
          <a:p>
            <a:r>
              <a:rPr lang="en-AU" dirty="0"/>
              <a:t>With the new legislation came the need to update previous gazettes</a:t>
            </a:r>
          </a:p>
          <a:p>
            <a:r>
              <a:rPr lang="en-AU" dirty="0"/>
              <a:t>TBS</a:t>
            </a:r>
          </a:p>
          <a:p>
            <a:pPr marL="285750" indent="-285750">
              <a:buFont typeface="Arial" panose="020B0604020202020204" pitchFamily="34" charset="0"/>
              <a:buChar char="•"/>
            </a:pPr>
            <a:r>
              <a:rPr lang="en-AU" dirty="0"/>
              <a:t>Design requirements</a:t>
            </a:r>
          </a:p>
          <a:p>
            <a:pPr marL="285750" indent="-285750">
              <a:buFont typeface="Arial" panose="020B0604020202020204" pitchFamily="34" charset="0"/>
              <a:buChar char="•"/>
            </a:pPr>
            <a:r>
              <a:rPr lang="en-AU" dirty="0"/>
              <a:t>Alteration</a:t>
            </a:r>
          </a:p>
          <a:p>
            <a:pPr marL="285750" indent="-285750">
              <a:buFont typeface="Arial" panose="020B0604020202020204" pitchFamily="34" charset="0"/>
              <a:buChar char="•"/>
            </a:pPr>
            <a:r>
              <a:rPr lang="en-AU" dirty="0"/>
              <a:t>Testing and performance requirements to comply with TRG transport braking systems</a:t>
            </a:r>
          </a:p>
          <a:p>
            <a:r>
              <a:rPr lang="en-AU" dirty="0"/>
              <a:t>Conveyor belting</a:t>
            </a:r>
          </a:p>
          <a:p>
            <a:pPr marL="285750" indent="-285750">
              <a:buFont typeface="Arial" panose="020B0604020202020204" pitchFamily="34" charset="0"/>
              <a:buChar char="•"/>
            </a:pPr>
            <a:r>
              <a:rPr lang="en-AU" dirty="0"/>
              <a:t>UG coal must be FRAS</a:t>
            </a:r>
          </a:p>
          <a:p>
            <a:pPr marL="285750" indent="-285750">
              <a:buFont typeface="Arial" panose="020B0604020202020204" pitchFamily="34" charset="0"/>
              <a:buChar char="•"/>
            </a:pPr>
            <a:r>
              <a:rPr lang="en-AU" dirty="0"/>
              <a:t>Testing and performance</a:t>
            </a:r>
          </a:p>
          <a:p>
            <a:pPr marL="285750" indent="-285750">
              <a:buFont typeface="Arial" panose="020B0604020202020204" pitchFamily="34" charset="0"/>
              <a:buChar char="•"/>
            </a:pPr>
            <a:r>
              <a:rPr lang="en-AU" dirty="0"/>
              <a:t>Test facility NATA or similar</a:t>
            </a:r>
          </a:p>
          <a:p>
            <a:r>
              <a:rPr lang="en-AU" dirty="0"/>
              <a:t>DES</a:t>
            </a:r>
          </a:p>
          <a:p>
            <a:pPr marL="285750" indent="-285750">
              <a:buFont typeface="Arial" panose="020B0604020202020204" pitchFamily="34" charset="0"/>
              <a:buChar char="•"/>
            </a:pPr>
            <a:r>
              <a:rPr lang="en-AU" dirty="0"/>
              <a:t>In UG coal mines diesel engines must be </a:t>
            </a:r>
            <a:r>
              <a:rPr lang="en-AU" dirty="0" err="1"/>
              <a:t>FpDES</a:t>
            </a:r>
            <a:r>
              <a:rPr lang="en-AU" dirty="0"/>
              <a:t> or </a:t>
            </a:r>
            <a:r>
              <a:rPr lang="en-AU" dirty="0" err="1"/>
              <a:t>ExDES</a:t>
            </a:r>
            <a:endParaRPr lang="en-AU" dirty="0"/>
          </a:p>
          <a:p>
            <a:pPr marL="285750" indent="-285750">
              <a:buFont typeface="Arial" panose="020B0604020202020204" pitchFamily="34" charset="0"/>
              <a:buChar char="•"/>
            </a:pPr>
            <a:r>
              <a:rPr lang="en-AU" dirty="0"/>
              <a:t>Advise where it does not fully comply</a:t>
            </a:r>
          </a:p>
          <a:p>
            <a:pPr marL="285750" indent="-285750">
              <a:buFont typeface="Arial" panose="020B0604020202020204" pitchFamily="34" charset="0"/>
              <a:buChar char="•"/>
            </a:pPr>
            <a:r>
              <a:rPr lang="en-AU" dirty="0"/>
              <a:t>Assess alterations</a:t>
            </a:r>
          </a:p>
          <a:p>
            <a:pPr marL="285750" indent="-285750">
              <a:buFont typeface="Arial" panose="020B0604020202020204" pitchFamily="34" charset="0"/>
              <a:buChar char="•"/>
            </a:pPr>
            <a:r>
              <a:rPr lang="en-AU" dirty="0"/>
              <a:t>Testing and performance requirements, including emissions</a:t>
            </a:r>
          </a:p>
          <a:p>
            <a:pPr marL="285750" indent="-285750">
              <a:buFont typeface="Arial" panose="020B0604020202020204" pitchFamily="34" charset="0"/>
              <a:buChar char="•"/>
            </a:pPr>
            <a:r>
              <a:rPr lang="en-AU" dirty="0"/>
              <a:t>Requirements of test facility</a:t>
            </a:r>
          </a:p>
          <a:p>
            <a:r>
              <a:rPr lang="en-AU" dirty="0"/>
              <a:t>Powered winding systems</a:t>
            </a:r>
          </a:p>
          <a:p>
            <a:pPr marL="285750" indent="-285750">
              <a:buFont typeface="Arial" panose="020B0604020202020204" pitchFamily="34" charset="0"/>
              <a:buChar char="•"/>
            </a:pPr>
            <a:r>
              <a:rPr lang="en-AU" dirty="0"/>
              <a:t>Must be designed in accordance with the TRG</a:t>
            </a:r>
          </a:p>
          <a:p>
            <a:pPr marL="895335" lvl="1" indent="-285750">
              <a:buFont typeface="Arial" panose="020B0604020202020204" pitchFamily="34" charset="0"/>
              <a:buChar char="•"/>
            </a:pPr>
            <a:r>
              <a:rPr lang="en-AU" dirty="0"/>
              <a:t>Part 1 for design</a:t>
            </a:r>
          </a:p>
          <a:p>
            <a:pPr marL="895335" lvl="1" indent="-285750">
              <a:buFont typeface="Arial" panose="020B0604020202020204" pitchFamily="34" charset="0"/>
              <a:buChar char="•"/>
            </a:pPr>
            <a:r>
              <a:rPr lang="en-AU" dirty="0"/>
              <a:t>Part 2 or 3 for design and construction depending on being a drift or shaft winder</a:t>
            </a:r>
          </a:p>
          <a:p>
            <a:pPr marL="895335" lvl="1" indent="-285750">
              <a:buFont typeface="Arial" panose="020B0604020202020204" pitchFamily="34" charset="0"/>
              <a:buChar char="•"/>
            </a:pPr>
            <a:r>
              <a:rPr lang="en-AU" dirty="0"/>
              <a:t>Part 4 ropes</a:t>
            </a:r>
          </a:p>
          <a:p>
            <a:pPr marL="895335" lvl="1" indent="-285750">
              <a:buFont typeface="Arial" panose="020B0604020202020204" pitchFamily="34" charset="0"/>
              <a:buChar char="•"/>
            </a:pPr>
            <a:r>
              <a:rPr lang="en-AU" dirty="0"/>
              <a:t>Part 5 control systems performance and requirements</a:t>
            </a:r>
          </a:p>
          <a:p>
            <a:pPr marL="285750" indent="-285750">
              <a:buFont typeface="Arial" panose="020B0604020202020204" pitchFamily="34" charset="0"/>
              <a:buChar char="•"/>
            </a:pPr>
            <a:r>
              <a:rPr lang="en-AU" dirty="0"/>
              <a:t>Where it does not fully comply then you must specify standard or principles used</a:t>
            </a:r>
          </a:p>
          <a:p>
            <a:pPr marL="285750" indent="-285750">
              <a:buFont typeface="Arial" panose="020B0604020202020204" pitchFamily="34" charset="0"/>
              <a:buChar char="•"/>
            </a:pPr>
            <a:r>
              <a:rPr lang="en-AU" dirty="0"/>
              <a:t>Alterations that affect health and safety must be assessed</a:t>
            </a: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5230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0667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9273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0105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2253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995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0289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359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Good morning everyone. For those who don’t know, my name is Jeremy U’Brien.</a:t>
            </a:r>
          </a:p>
          <a:p>
            <a:r>
              <a:rPr lang="en-AU" dirty="0"/>
              <a:t>I am a Senior Mine Safety Officer working in the Mechanical Engineering Branch.</a:t>
            </a:r>
          </a:p>
          <a:p>
            <a:r>
              <a:rPr lang="en-AU" dirty="0"/>
              <a:t>My duties include conducting technical assessments for design and item registrations.</a:t>
            </a:r>
          </a:p>
          <a:p>
            <a:endParaRPr lang="en-AU" dirty="0"/>
          </a:p>
          <a:p>
            <a:r>
              <a:rPr lang="en-AU" dirty="0"/>
              <a:t>***CLICK</a:t>
            </a: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9915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1999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purpose of item registration is to ensure that the plant is inspected by a competent person and assessed by that person as safe to operate.</a:t>
            </a:r>
          </a:p>
          <a:p>
            <a:endParaRPr lang="en-AU" dirty="0"/>
          </a:p>
          <a:p>
            <a:r>
              <a:rPr lang="en-AU" dirty="0"/>
              <a:t>After 5 years renewal will be required. If you get your application in before the registration expires, the plant remains registered until the regulator makes a decision on the renewal application. This does not apply to a new item registration. A new item must not go into service until the registration is issued.</a:t>
            </a:r>
          </a:p>
          <a:p>
            <a:endParaRPr lang="en-AU" dirty="0"/>
          </a:p>
          <a:p>
            <a:r>
              <a:rPr lang="en-AU" dirty="0"/>
              <a:t>Renewal applications must demonstrate that the plant has been maintained.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526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Ross will talk about the process for design and item registration</a:t>
            </a:r>
          </a:p>
          <a:p>
            <a:r>
              <a:rPr lang="en-AU" dirty="0"/>
              <a:t>Jeremy will talk about the use of alternative components in design registered plant</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5037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 inspection of the plant as installed should be carried out for the purpose of registration, by a competent person.</a:t>
            </a:r>
          </a:p>
          <a:p>
            <a:r>
              <a:rPr lang="en-AU" dirty="0"/>
              <a:t>Section 7.5 of the registration guideline outlines the requirements for item registration inspection.</a:t>
            </a:r>
          </a:p>
          <a:p>
            <a:endParaRPr lang="en-AU" dirty="0"/>
          </a:p>
          <a:p>
            <a:r>
              <a:rPr lang="en-AU" dirty="0"/>
              <a:t>This is not unlike a registration inspection for a on-road car.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2823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For example for booster fans and powered winding systems the guideline sets out requirement for inspection reports.</a:t>
            </a:r>
          </a:p>
          <a:p>
            <a:r>
              <a:rPr lang="en-AU" dirty="0"/>
              <a:t>I would recommend that the report include:</a:t>
            </a:r>
          </a:p>
          <a:p>
            <a:pPr marL="171450" indent="-171450">
              <a:buFont typeface="Arial" panose="020B0604020202020204" pitchFamily="34" charset="0"/>
              <a:buChar char="•"/>
            </a:pPr>
            <a:r>
              <a:rPr lang="en-AU" dirty="0"/>
              <a:t>Identification of the plant</a:t>
            </a:r>
          </a:p>
          <a:p>
            <a:pPr marL="171450" indent="-171450">
              <a:buFont typeface="Arial" panose="020B0604020202020204" pitchFamily="34" charset="0"/>
              <a:buChar char="•"/>
            </a:pPr>
            <a:r>
              <a:rPr lang="en-AU" dirty="0"/>
              <a:t>Description of main parameters, features, safety functions and limitations</a:t>
            </a:r>
          </a:p>
          <a:p>
            <a:pPr marL="171450" indent="-171450">
              <a:buFont typeface="Arial" panose="020B0604020202020204" pitchFamily="34" charset="0"/>
              <a:buChar char="•"/>
            </a:pPr>
            <a:r>
              <a:rPr lang="en-AU" dirty="0"/>
              <a:t>Photos of the installation</a:t>
            </a:r>
          </a:p>
          <a:p>
            <a:pPr marL="171450" indent="-171450">
              <a:buFont typeface="Arial" panose="020B0604020202020204" pitchFamily="34" charset="0"/>
              <a:buChar char="•"/>
            </a:pPr>
            <a:r>
              <a:rPr lang="en-AU" dirty="0"/>
              <a:t>Report observations from the inspection</a:t>
            </a:r>
          </a:p>
          <a:p>
            <a:pPr marL="171450" indent="-171450">
              <a:buFont typeface="Arial" panose="020B0604020202020204" pitchFamily="34" charset="0"/>
              <a:buChar char="•"/>
            </a:pPr>
            <a:r>
              <a:rPr lang="en-AU" dirty="0"/>
              <a:t>Reference the design registration representational drawing</a:t>
            </a:r>
          </a:p>
          <a:p>
            <a:pPr marL="171450" indent="-171450">
              <a:buFont typeface="Arial" panose="020B0604020202020204" pitchFamily="34" charset="0"/>
              <a:buChar char="•"/>
            </a:pPr>
            <a:r>
              <a:rPr lang="en-AU" dirty="0"/>
              <a:t>Reference the design registration notice</a:t>
            </a:r>
          </a:p>
          <a:p>
            <a:pPr marL="171450" indent="-171450">
              <a:buFont typeface="Arial" panose="020B0604020202020204" pitchFamily="34" charset="0"/>
              <a:buChar char="•"/>
            </a:pPr>
            <a:r>
              <a:rPr lang="en-AU" dirty="0"/>
              <a:t>Reference the certificate of compliance issued by the registration holder</a:t>
            </a:r>
          </a:p>
          <a:p>
            <a:pPr marL="171450" indent="-171450">
              <a:buFont typeface="Arial" panose="020B0604020202020204" pitchFamily="34" charset="0"/>
              <a:buChar char="•"/>
            </a:pPr>
            <a:r>
              <a:rPr lang="en-AU" dirty="0"/>
              <a:t>Reference the designer’s completed ITP as verified</a:t>
            </a:r>
          </a:p>
          <a:p>
            <a:pPr marL="171450" indent="-171450">
              <a:buFont typeface="Arial" panose="020B0604020202020204" pitchFamily="34" charset="0"/>
              <a:buChar char="•"/>
            </a:pPr>
            <a:r>
              <a:rPr lang="en-AU" dirty="0"/>
              <a:t>Reference reports that was generated for the installation and commissioning</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0351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High risk activity notification has been introduced to the commissioning and re-commissioning of winders and booster fan installations. </a:t>
            </a:r>
          </a:p>
          <a:p>
            <a:endParaRPr lang="en-AU" dirty="0"/>
          </a:p>
          <a:p>
            <a:r>
              <a:rPr lang="en-AU" dirty="0"/>
              <a:t>The commissioning plan must include the requirements of the designer’s commissioning ITP such that the design registration holder is in a position to issue a certificate of compliance once completed.</a:t>
            </a:r>
          </a:p>
          <a:p>
            <a:r>
              <a:rPr lang="en-AU" dirty="0"/>
              <a:t>The </a:t>
            </a:r>
            <a:r>
              <a:rPr lang="en-AU"/>
              <a:t>commissioning plan </a:t>
            </a:r>
            <a:r>
              <a:rPr lang="en-AU" dirty="0"/>
              <a:t>may contain other information associated with the safe installation and commissioning of the plant.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1172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top schematic shows the previous registration process for design and item registration relating to booster fans and winders.</a:t>
            </a:r>
          </a:p>
          <a:p>
            <a:r>
              <a:rPr lang="en-AU" dirty="0"/>
              <a:t>The bottom schematic shows the simplified process where design registration can be achieved based on a design. For a  vertical shaft winder there are 280 pages of technical information that must be assessed and verified. This process, and any back and forth with the regulator can be completed before the commissioning of the winder. </a:t>
            </a:r>
          </a:p>
          <a:p>
            <a:r>
              <a:rPr lang="en-AU" dirty="0"/>
              <a:t>Item registration carries over the designer’s ITP for verification of the installation of the design.</a:t>
            </a:r>
          </a:p>
          <a:p>
            <a:r>
              <a:rPr lang="en-AU" dirty="0"/>
              <a:t>Application for item registration can be made. Typically this is a simple process given any questions relating to design registration have already been completed.</a:t>
            </a:r>
          </a:p>
          <a:p>
            <a:r>
              <a:rPr lang="en-AU" dirty="0"/>
              <a:t>The time between commissioning and being placed into service is expected to be much quicker.</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2727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Looking in more detail:</a:t>
            </a:r>
          </a:p>
          <a:p>
            <a:pPr marL="171450" indent="-171450">
              <a:buFont typeface="Arial" panose="020B0604020202020204" pitchFamily="34" charset="0"/>
              <a:buChar char="•"/>
            </a:pPr>
            <a:r>
              <a:rPr lang="en-AU" dirty="0"/>
              <a:t>The designer’s ITP is verified by the design verifier at the time of design registration</a:t>
            </a:r>
          </a:p>
          <a:p>
            <a:pPr marL="171450" indent="-171450">
              <a:buFont typeface="Arial" panose="020B0604020202020204" pitchFamily="34" charset="0"/>
              <a:buChar char="•"/>
            </a:pPr>
            <a:r>
              <a:rPr lang="en-AU" dirty="0"/>
              <a:t>Design registration is granted</a:t>
            </a:r>
          </a:p>
          <a:p>
            <a:pPr marL="171450" indent="-171450">
              <a:buFont typeface="Arial" panose="020B0604020202020204" pitchFamily="34" charset="0"/>
              <a:buChar char="•"/>
            </a:pPr>
            <a:r>
              <a:rPr lang="en-AU" dirty="0"/>
              <a:t>The plant can be supplied for installation</a:t>
            </a:r>
          </a:p>
          <a:p>
            <a:pPr marL="171450" indent="-171450">
              <a:buFont typeface="Arial" panose="020B0604020202020204" pitchFamily="34" charset="0"/>
              <a:buChar char="•"/>
            </a:pPr>
            <a:r>
              <a:rPr lang="en-AU" dirty="0"/>
              <a:t>The mine must apply for HRA</a:t>
            </a:r>
          </a:p>
          <a:p>
            <a:pPr marL="171450" indent="-171450">
              <a:buFont typeface="Arial" panose="020B0604020202020204" pitchFamily="34" charset="0"/>
              <a:buChar char="•"/>
            </a:pPr>
            <a:r>
              <a:rPr lang="en-AU" dirty="0"/>
              <a:t>For the HRA the commissioning verifier must verify the commissioning plan</a:t>
            </a:r>
          </a:p>
          <a:p>
            <a:pPr marL="171450" indent="-171450">
              <a:buFont typeface="Arial" panose="020B0604020202020204" pitchFamily="34" charset="0"/>
              <a:buChar char="•"/>
            </a:pPr>
            <a:r>
              <a:rPr lang="en-AU" dirty="0"/>
              <a:t>Commissioning can be carried out under the HRA</a:t>
            </a:r>
          </a:p>
          <a:p>
            <a:pPr marL="171450" indent="-171450">
              <a:buFont typeface="Arial" panose="020B0604020202020204" pitchFamily="34" charset="0"/>
              <a:buChar char="•"/>
            </a:pPr>
            <a:r>
              <a:rPr lang="en-AU" dirty="0"/>
              <a:t>Commissioning can be completed and verified by the commissioning verifier</a:t>
            </a:r>
          </a:p>
          <a:p>
            <a:pPr marL="171450" indent="-171450">
              <a:buFont typeface="Arial" panose="020B0604020202020204" pitchFamily="34" charset="0"/>
              <a:buChar char="•"/>
            </a:pPr>
            <a:r>
              <a:rPr lang="en-AU" dirty="0"/>
              <a:t>The design registration holder can issue a COC on the basis of the completed ITP</a:t>
            </a:r>
          </a:p>
          <a:p>
            <a:pPr marL="171450" indent="-171450">
              <a:buFont typeface="Arial" panose="020B0604020202020204" pitchFamily="34" charset="0"/>
              <a:buChar char="•"/>
            </a:pPr>
            <a:r>
              <a:rPr lang="en-AU" dirty="0"/>
              <a:t>Inspection for the purpose of item registration can be made</a:t>
            </a:r>
          </a:p>
          <a:p>
            <a:pPr marL="171450" indent="-171450">
              <a:buFont typeface="Arial" panose="020B0604020202020204" pitchFamily="34" charset="0"/>
              <a:buChar char="•"/>
            </a:pPr>
            <a:r>
              <a:rPr lang="en-AU" dirty="0"/>
              <a:t>An application for item registration can be made with key information</a:t>
            </a:r>
          </a:p>
          <a:p>
            <a:pPr marL="628650" lvl="1" indent="-171450">
              <a:buFont typeface="Arial" panose="020B0604020202020204" pitchFamily="34" charset="0"/>
              <a:buChar char="•"/>
            </a:pPr>
            <a:r>
              <a:rPr lang="en-AU" dirty="0"/>
              <a:t>Inspection report by a competent person</a:t>
            </a:r>
          </a:p>
          <a:p>
            <a:pPr marL="628650" lvl="1" indent="-171450">
              <a:buFont typeface="Arial" panose="020B0604020202020204" pitchFamily="34" charset="0"/>
              <a:buChar char="•"/>
            </a:pPr>
            <a:r>
              <a:rPr lang="en-AU" dirty="0"/>
              <a:t>COC by the design registration holder</a:t>
            </a:r>
          </a:p>
          <a:p>
            <a:pPr marL="628650" lvl="1" indent="-171450">
              <a:buFont typeface="Arial" panose="020B0604020202020204" pitchFamily="34" charset="0"/>
              <a:buChar char="•"/>
            </a:pPr>
            <a:r>
              <a:rPr lang="en-AU" dirty="0"/>
              <a:t>Verified completed commissioning plan</a:t>
            </a:r>
          </a:p>
          <a:p>
            <a:pPr marL="171450" indent="-171450">
              <a:buFont typeface="Arial" panose="020B0604020202020204" pitchFamily="34" charset="0"/>
              <a:buChar char="•"/>
            </a:pPr>
            <a:r>
              <a:rPr lang="en-AU" dirty="0"/>
              <a:t>MIR can be granted</a:t>
            </a:r>
          </a:p>
          <a:p>
            <a:pPr marL="171450" indent="-171450">
              <a:buFont typeface="Arial" panose="020B0604020202020204" pitchFamily="34" charset="0"/>
              <a:buChar char="•"/>
            </a:pPr>
            <a:r>
              <a:rPr lang="en-AU" dirty="0"/>
              <a:t>The plant can be placed into service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1745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b="1" dirty="0"/>
              <a:t>Inspection and test plan</a:t>
            </a:r>
          </a:p>
          <a:p>
            <a:pPr marL="285750" indent="-285750">
              <a:buFont typeface="Arial" panose="020B0604020202020204" pitchFamily="34" charset="0"/>
              <a:buChar char="•"/>
            </a:pPr>
            <a:r>
              <a:rPr lang="en-AU" dirty="0"/>
              <a:t>Confirm the functions, controls, operation of the design</a:t>
            </a:r>
          </a:p>
          <a:p>
            <a:pPr marL="285750" indent="-285750">
              <a:buFont typeface="Arial" panose="020B0604020202020204" pitchFamily="34" charset="0"/>
              <a:buChar char="•"/>
            </a:pPr>
            <a:r>
              <a:rPr lang="en-AU" dirty="0"/>
              <a:t>Confirm the performance of the installation</a:t>
            </a:r>
          </a:p>
          <a:p>
            <a:pPr marL="285750" indent="-285750">
              <a:buFont typeface="Arial" panose="020B0604020202020204" pitchFamily="34" charset="0"/>
              <a:buChar char="•"/>
            </a:pPr>
            <a:r>
              <a:rPr lang="en-AU" dirty="0"/>
              <a:t>Confirm operation of safety functions and components</a:t>
            </a:r>
          </a:p>
          <a:p>
            <a:pPr marL="285750" indent="-285750">
              <a:buFont typeface="Arial" panose="020B0604020202020204" pitchFamily="34" charset="0"/>
              <a:buChar char="•"/>
            </a:pPr>
            <a:r>
              <a:rPr lang="en-AU" dirty="0"/>
              <a:t>Specify the acceptance criteria or tolerance for design, function and performance parameters</a:t>
            </a:r>
          </a:p>
          <a:p>
            <a:pPr marL="285750" indent="-285750">
              <a:buFont typeface="Arial" panose="020B0604020202020204" pitchFamily="34" charset="0"/>
              <a:buChar char="•"/>
            </a:pPr>
            <a:r>
              <a:rPr lang="en-AU" dirty="0"/>
              <a:t>Specify testing, recording, witness and hold points, with preference for data logged records</a:t>
            </a:r>
          </a:p>
          <a:p>
            <a:endParaRPr lang="en-AU" dirty="0"/>
          </a:p>
          <a:p>
            <a:r>
              <a:rPr lang="en-AU" sz="2000" b="1" dirty="0"/>
              <a:t>Certificate of compliance</a:t>
            </a:r>
          </a:p>
          <a:p>
            <a:pPr marL="285750" indent="-285750">
              <a:buFont typeface="Arial" panose="020B0604020202020204" pitchFamily="34" charset="0"/>
              <a:buChar char="•"/>
            </a:pPr>
            <a:r>
              <a:rPr lang="en-AU" dirty="0"/>
              <a:t>The ITP should be designed to provide information that would satisfy the designer for the purpose of product certification</a:t>
            </a:r>
          </a:p>
          <a:p>
            <a:pPr marL="285750" indent="-285750">
              <a:buFont typeface="Arial" panose="020B0604020202020204" pitchFamily="34" charset="0"/>
              <a:buChar char="•"/>
            </a:pPr>
            <a:r>
              <a:rPr lang="en-AU" dirty="0"/>
              <a:t>A certificate of compliance should be issued by the designer that: </a:t>
            </a:r>
          </a:p>
          <a:p>
            <a:pPr marL="742950" lvl="1" indent="-285750">
              <a:buFont typeface="Arial" panose="020B0604020202020204" pitchFamily="34" charset="0"/>
              <a:buChar char="•"/>
            </a:pPr>
            <a:r>
              <a:rPr lang="en-AU" dirty="0"/>
              <a:t>identifies the design, </a:t>
            </a:r>
          </a:p>
          <a:p>
            <a:pPr marL="742950" lvl="1" indent="-285750">
              <a:buFont typeface="Arial" panose="020B0604020202020204" pitchFamily="34" charset="0"/>
              <a:buChar char="•"/>
            </a:pPr>
            <a:r>
              <a:rPr lang="en-AU" dirty="0"/>
              <a:t>specifies the published technical standards and engineering principles used in the design, </a:t>
            </a:r>
          </a:p>
          <a:p>
            <a:pPr marL="742950" lvl="1" indent="-285750">
              <a:buFont typeface="Arial" panose="020B0604020202020204" pitchFamily="34" charset="0"/>
              <a:buChar char="•"/>
            </a:pPr>
            <a:r>
              <a:rPr lang="en-AU" dirty="0"/>
              <a:t>identifies the purpose of the design, </a:t>
            </a:r>
          </a:p>
          <a:p>
            <a:pPr marL="742950" lvl="1" indent="-285750">
              <a:buFont typeface="Arial" panose="020B0604020202020204" pitchFamily="34" charset="0"/>
              <a:buChar char="•"/>
            </a:pPr>
            <a:r>
              <a:rPr lang="en-AU" dirty="0"/>
              <a:t>identifies calculations, analysis, testing and examination documents and reports, and </a:t>
            </a:r>
          </a:p>
          <a:p>
            <a:pPr marL="742950" lvl="1" indent="-285750">
              <a:buFont typeface="Arial" panose="020B0604020202020204" pitchFamily="34" charset="0"/>
              <a:buChar char="•"/>
            </a:pPr>
            <a:r>
              <a:rPr lang="en-AU" dirty="0"/>
              <a:t>Identifies the designer’s completed and verified commissioning inspection and test plan</a:t>
            </a:r>
          </a:p>
          <a:p>
            <a:pPr marL="742950" lvl="1" indent="-285750">
              <a:buFont typeface="Arial" panose="020B0604020202020204" pitchFamily="34" charset="0"/>
              <a:buChar char="•"/>
            </a:pPr>
            <a:r>
              <a:rPr lang="en-AU" dirty="0"/>
              <a:t>specifies the application and limitations of use of the design.</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2792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000" b="1" dirty="0"/>
              <a:t>Inspection report</a:t>
            </a:r>
          </a:p>
          <a:p>
            <a:r>
              <a:rPr lang="en-AU" dirty="0"/>
              <a:t>The purpose of the report is to demonstrate: </a:t>
            </a:r>
          </a:p>
          <a:p>
            <a:pPr marL="285750" indent="-285750">
              <a:buFont typeface="Arial" panose="020B0604020202020204" pitchFamily="34" charset="0"/>
              <a:buChar char="•"/>
            </a:pPr>
            <a:r>
              <a:rPr lang="en-AU" dirty="0"/>
              <a:t>an inspection has in fact taken place, </a:t>
            </a:r>
          </a:p>
          <a:p>
            <a:pPr marL="285750" indent="-285750">
              <a:buFont typeface="Arial" panose="020B0604020202020204" pitchFamily="34" charset="0"/>
              <a:buChar char="•"/>
            </a:pPr>
            <a:r>
              <a:rPr lang="en-AU" dirty="0"/>
              <a:t>the inspection was undertaken by a competent person, and </a:t>
            </a:r>
          </a:p>
          <a:p>
            <a:pPr marL="285750" indent="-285750">
              <a:buFont typeface="Arial" panose="020B0604020202020204" pitchFamily="34" charset="0"/>
              <a:buChar char="•"/>
            </a:pPr>
            <a:r>
              <a:rPr lang="en-AU" dirty="0"/>
              <a:t>the assessment by the competent person is that the plant is safe to operate.</a:t>
            </a:r>
          </a:p>
          <a:p>
            <a:endParaRPr lang="en-AU" dirty="0"/>
          </a:p>
          <a:p>
            <a:r>
              <a:rPr lang="en-AU" sz="2000" b="1" dirty="0"/>
              <a:t>Contents</a:t>
            </a:r>
          </a:p>
          <a:p>
            <a:pPr marL="285750" indent="-285750">
              <a:buFont typeface="Arial" panose="020B0604020202020204" pitchFamily="34" charset="0"/>
              <a:buChar char="•"/>
            </a:pPr>
            <a:r>
              <a:rPr lang="en-AU" dirty="0"/>
              <a:t>Document site inspection, photograph</a:t>
            </a:r>
          </a:p>
          <a:p>
            <a:pPr marL="285750" indent="-285750">
              <a:buFont typeface="Arial" panose="020B0604020202020204" pitchFamily="34" charset="0"/>
              <a:buChar char="•"/>
            </a:pPr>
            <a:r>
              <a:rPr lang="en-AU" dirty="0"/>
              <a:t>Review of installation</a:t>
            </a:r>
          </a:p>
          <a:p>
            <a:pPr marL="285750" indent="-285750">
              <a:buFont typeface="Arial" panose="020B0604020202020204" pitchFamily="34" charset="0"/>
              <a:buChar char="•"/>
            </a:pPr>
            <a:r>
              <a:rPr lang="en-AU" dirty="0"/>
              <a:t>Review/compendium of documentation including</a:t>
            </a:r>
          </a:p>
          <a:p>
            <a:pPr marL="742950" lvl="1" indent="-285750">
              <a:buFont typeface="Arial" panose="020B0604020202020204" pitchFamily="34" charset="0"/>
              <a:buChar char="•"/>
            </a:pPr>
            <a:r>
              <a:rPr lang="en-AU" dirty="0"/>
              <a:t>Certificate of compliance issued by the registration holder</a:t>
            </a:r>
          </a:p>
          <a:p>
            <a:pPr marL="742950" lvl="1" indent="-285750">
              <a:buFont typeface="Arial" panose="020B0604020202020204" pitchFamily="34" charset="0"/>
              <a:buChar char="•"/>
            </a:pPr>
            <a:r>
              <a:rPr lang="en-AU" dirty="0"/>
              <a:t>Reference to Safety file and reports</a:t>
            </a:r>
          </a:p>
          <a:p>
            <a:pPr marL="742950" lvl="1" indent="-285750">
              <a:buFont typeface="Arial" panose="020B0604020202020204" pitchFamily="34" charset="0"/>
              <a:buChar char="•"/>
            </a:pPr>
            <a:r>
              <a:rPr lang="en-AU" dirty="0"/>
              <a:t>Completed inspection and test plan</a:t>
            </a:r>
          </a:p>
          <a:p>
            <a:pPr marL="285750" indent="-285750">
              <a:buFont typeface="Arial" panose="020B0604020202020204" pitchFamily="34" charset="0"/>
              <a:buChar char="•"/>
            </a:pPr>
            <a:r>
              <a:rPr lang="en-AU" dirty="0"/>
              <a:t>Make assessment that the plant is safe to operate</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7678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looks at the people involved with this registration process.</a:t>
            </a:r>
          </a:p>
          <a:p>
            <a:pPr marL="171450" indent="-171450">
              <a:buFont typeface="Arial" panose="020B0604020202020204" pitchFamily="34" charset="0"/>
              <a:buChar char="•"/>
            </a:pPr>
            <a:r>
              <a:rPr lang="en-AU" dirty="0"/>
              <a:t>The designer to prepare an ITP during the design registration process</a:t>
            </a:r>
          </a:p>
          <a:p>
            <a:pPr marL="171450" indent="-171450">
              <a:buFont typeface="Arial" panose="020B0604020202020204" pitchFamily="34" charset="0"/>
              <a:buChar char="•"/>
            </a:pPr>
            <a:r>
              <a:rPr lang="en-AU" dirty="0"/>
              <a:t>Once commissioning is completed the designer can issue a certificate of compliance for the design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6717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For the verifier</a:t>
            </a:r>
          </a:p>
          <a:p>
            <a:pPr marL="171450" indent="-171450">
              <a:buFont typeface="Arial" panose="020B0604020202020204" pitchFamily="34" charset="0"/>
              <a:buChar char="•"/>
            </a:pPr>
            <a:r>
              <a:rPr lang="en-AU" dirty="0"/>
              <a:t>The designer and design verifier agree to a suitable commissioning ITP during the design registration process</a:t>
            </a:r>
          </a:p>
          <a:p>
            <a:pPr marL="171450" indent="-171450">
              <a:buFont typeface="Arial" panose="020B0604020202020204" pitchFamily="34" charset="0"/>
              <a:buChar char="•"/>
            </a:pPr>
            <a:r>
              <a:rPr lang="en-AU" dirty="0"/>
              <a:t>The regulator can grant design registration</a:t>
            </a:r>
          </a:p>
          <a:p>
            <a:pPr marL="171450" indent="-171450">
              <a:buFont typeface="Arial" panose="020B0604020202020204" pitchFamily="34" charset="0"/>
              <a:buChar char="•"/>
            </a:pPr>
            <a:r>
              <a:rPr lang="en-AU" dirty="0"/>
              <a:t>A commissioning verifier must verify the commissioning plan. The commissioning verifier may be the same person as the design verifier</a:t>
            </a:r>
          </a:p>
          <a:p>
            <a:pPr marL="171450" indent="-171450">
              <a:buFont typeface="Arial" panose="020B0604020202020204" pitchFamily="34" charset="0"/>
              <a:buChar char="•"/>
            </a:pPr>
            <a:r>
              <a:rPr lang="en-AU" dirty="0"/>
              <a:t>Commissioning can be carried out under the HRA program</a:t>
            </a:r>
          </a:p>
          <a:p>
            <a:pPr marL="171450" indent="-171450">
              <a:buFont typeface="Arial" panose="020B0604020202020204" pitchFamily="34" charset="0"/>
              <a:buChar char="•"/>
            </a:pPr>
            <a:r>
              <a:rPr lang="en-AU" dirty="0"/>
              <a:t>When satisfied, the commissioning verifier can verify the results of commissioning are in tolerance of the designer’s ITP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363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Application forms will be revised to be more comprehensive in listing the material information required.</a:t>
            </a:r>
          </a:p>
          <a:p>
            <a:r>
              <a:rPr lang="en-AU" dirty="0"/>
              <a:t>For winders and booster fans, the commissioning report is an important document to validate the design registration. This document should be supplied and verified to satisfy the parameters of the design, including function, performance, control, safety related functions.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982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Sections instead of clauses</a:t>
            </a:r>
          </a:p>
          <a:p>
            <a:r>
              <a:rPr lang="en-AU" dirty="0"/>
              <a:t>Owen Barry will discuss high risk activities</a:t>
            </a:r>
          </a:p>
          <a:p>
            <a:r>
              <a:rPr lang="en-AU" dirty="0"/>
              <a:t>Hoists relates to Gemstone mines</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6861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8529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Good morning everyone. For those who don’t know, my name is Jeremy U’Brien.</a:t>
            </a:r>
          </a:p>
          <a:p>
            <a:r>
              <a:rPr lang="en-AU" dirty="0"/>
              <a:t>I am a Senior Mine Safety Officer working in the Mechanical Engineering Branch.</a:t>
            </a:r>
          </a:p>
          <a:p>
            <a:r>
              <a:rPr lang="en-AU" dirty="0"/>
              <a:t>My duties include conducting technical assessments for design and item registrations.</a:t>
            </a:r>
          </a:p>
          <a:p>
            <a:endParaRPr lang="en-AU" dirty="0"/>
          </a:p>
          <a:p>
            <a:r>
              <a:rPr lang="en-AU" dirty="0"/>
              <a:t>***CLICK</a:t>
            </a: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15257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informative document published by the Regulator was developed in response to some ongoing concerns identified during the assessment of design registration applications, and to ensure that a consistent approach to verification process is adopted by both designers and verifiers.</a:t>
            </a:r>
          </a:p>
          <a:p>
            <a:endParaRPr lang="en-AU" dirty="0"/>
          </a:p>
          <a:p>
            <a:r>
              <a:rPr lang="en-AU" dirty="0"/>
              <a:t>The informative provides contextual information to assist designers and verifiers comply with legislative requirements.</a:t>
            </a:r>
          </a:p>
          <a:p>
            <a:endParaRPr lang="en-AU" dirty="0"/>
          </a:p>
          <a:p>
            <a:r>
              <a:rPr lang="en-AU" dirty="0"/>
              <a:t>The Design Guide also has information for verifiers that broadly states that the verifier must clearly establish their separation from the production of the design.</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1999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eligibility criteria for design verifiers is set out in parent legislation WHSR 242. It calls for a competent person that was not involved in the production of the design.</a:t>
            </a:r>
          </a:p>
          <a:p>
            <a:r>
              <a:rPr lang="en-AU" dirty="0"/>
              <a:t>This informative considers these requirements.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54004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competent person is defined in the WHSR </a:t>
            </a:r>
            <a:r>
              <a:rPr lang="en-AU" u="sng" dirty="0"/>
              <a:t>for design verification under clause 252</a:t>
            </a:r>
            <a:r>
              <a:rPr lang="en-AU" dirty="0"/>
              <a:t> as a person who has the skills, qualifications, competence and experience to design the plant or verify the design.</a:t>
            </a:r>
          </a:p>
          <a:p>
            <a:endParaRPr lang="en-AU" dirty="0"/>
          </a:p>
          <a:p>
            <a:pPr marL="171450" indent="-171450">
              <a:buFont typeface="Arial" panose="020B0604020202020204" pitchFamily="34" charset="0"/>
              <a:buChar char="•"/>
            </a:pPr>
            <a:r>
              <a:rPr lang="en-AU" sz="1200" dirty="0"/>
              <a:t>a qualified engineer that has experience designing a similar type of plant </a:t>
            </a:r>
          </a:p>
          <a:p>
            <a:pPr marL="171450" indent="-171450">
              <a:buFont typeface="Arial" panose="020B0604020202020204" pitchFamily="34" charset="0"/>
              <a:buChar char="•"/>
            </a:pPr>
            <a:r>
              <a:rPr lang="en-AU" sz="1200" dirty="0"/>
              <a:t>an experienced person that holds or has held suitable engineering position in a design office </a:t>
            </a:r>
          </a:p>
          <a:p>
            <a:pPr marL="171450" indent="-171450">
              <a:buFont typeface="Arial" panose="020B0604020202020204" pitchFamily="34" charset="0"/>
              <a:buChar char="•"/>
            </a:pPr>
            <a:r>
              <a:rPr lang="en-AU" sz="1200" dirty="0"/>
              <a:t>a chartered professional engineer – a chartered engineer has a code of ethics that restricts practice to areas of competence.</a:t>
            </a:r>
          </a:p>
          <a:p>
            <a:pPr marL="171450" indent="-171450">
              <a:buFont typeface="Arial" panose="020B0604020202020204" pitchFamily="34" charset="0"/>
              <a:buChar char="•"/>
            </a:pPr>
            <a:r>
              <a:rPr lang="en-AU" sz="1200" dirty="0"/>
              <a:t>an engineer that has experience with and is familiar with the design of mining equipment </a:t>
            </a:r>
          </a:p>
          <a:p>
            <a:pPr marL="171450" indent="-171450">
              <a:buFont typeface="Arial" panose="020B0604020202020204" pitchFamily="34" charset="0"/>
              <a:buChar char="•"/>
            </a:pPr>
            <a:r>
              <a:rPr lang="en-AU" sz="1200" dirty="0"/>
              <a:t>a person with suitable scope and accreditation for verification by an accreditation body.</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75210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sz="1200" dirty="0"/>
              <a:t>The verifier should have relevant knowledge of: </a:t>
            </a:r>
          </a:p>
          <a:p>
            <a:pPr marL="171450" indent="-171450">
              <a:buFont typeface="Arial" panose="020B0604020202020204" pitchFamily="34" charset="0"/>
              <a:buChar char="•"/>
            </a:pPr>
            <a:r>
              <a:rPr lang="en-AU" sz="1200" dirty="0"/>
              <a:t>the technology and materials used in the design of the plant </a:t>
            </a:r>
          </a:p>
          <a:p>
            <a:pPr marL="171450" indent="-171450">
              <a:buFont typeface="Arial" panose="020B0604020202020204" pitchFamily="34" charset="0"/>
              <a:buChar char="•"/>
            </a:pPr>
            <a:r>
              <a:rPr lang="en-AU" sz="1200" dirty="0"/>
              <a:t>the fabrication and manufacturing processes used to construct the plant </a:t>
            </a:r>
          </a:p>
          <a:p>
            <a:pPr marL="171450" indent="-171450">
              <a:buFont typeface="Arial" panose="020B0604020202020204" pitchFamily="34" charset="0"/>
              <a:buChar char="•"/>
            </a:pPr>
            <a:r>
              <a:rPr lang="en-AU" sz="1200" dirty="0"/>
              <a:t>the way in which plant may be used </a:t>
            </a:r>
          </a:p>
          <a:p>
            <a:pPr marL="171450" indent="-171450">
              <a:buFont typeface="Arial" panose="020B0604020202020204" pitchFamily="34" charset="0"/>
              <a:buChar char="•"/>
            </a:pPr>
            <a:r>
              <a:rPr lang="en-AU" sz="1200" dirty="0"/>
              <a:t>any defects which may occur during the use of the plant. </a:t>
            </a:r>
          </a:p>
          <a:p>
            <a:pPr marL="0" indent="0">
              <a:buNone/>
            </a:pPr>
            <a:endParaRPr lang="en-AU" sz="1200" dirty="0"/>
          </a:p>
          <a:p>
            <a:pPr marL="0" indent="0">
              <a:buNone/>
            </a:pPr>
            <a:r>
              <a:rPr lang="en-AU" sz="1200" dirty="0"/>
              <a:t>The verifier must have a sound knowledge of the risk controls required to be incorporated into the design in consideration of the foreseeable use of the plant</a:t>
            </a:r>
          </a:p>
          <a:p>
            <a:pPr marL="0" indent="0">
              <a:buNone/>
            </a:pPr>
            <a:endParaRPr lang="en-AU" sz="1200" dirty="0"/>
          </a:p>
          <a:p>
            <a:pPr marL="0" indent="0">
              <a:buNone/>
            </a:pPr>
            <a:r>
              <a:rPr lang="en-AU" sz="1200" dirty="0"/>
              <a:t>These items are broad descriptions of the type of knowledge that a verifier would hold, typical of a person who is a designer and has experience with the plant.</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10761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criteria is drawn broadly from ISO/IEC 17020 – Conformity Assessment. While this standard is not prescribed in the regulation this standard provides a useful reference for competent persons who undertake inspection activities. </a:t>
            </a:r>
          </a:p>
          <a:p>
            <a:endParaRPr lang="en-AU" dirty="0"/>
          </a:p>
          <a:p>
            <a:pPr marL="0" indent="0">
              <a:buNone/>
            </a:pPr>
            <a:r>
              <a:rPr lang="en-AU" sz="1200" dirty="0"/>
              <a:t>To ensure a designer and design verifier comply with this requirement, the following criteria should be applied:</a:t>
            </a:r>
          </a:p>
          <a:p>
            <a:pPr marL="0" indent="0">
              <a:buNone/>
            </a:pPr>
            <a:endParaRPr lang="en-AU" sz="1200" dirty="0"/>
          </a:p>
          <a:p>
            <a:r>
              <a:rPr lang="en-AU" sz="1200" dirty="0"/>
              <a:t>The verifier should be independent of any parties involved in the design. </a:t>
            </a:r>
          </a:p>
          <a:p>
            <a:r>
              <a:rPr lang="en-AU" sz="1200" dirty="0"/>
              <a:t>The verifier should not engage in any activities that may conflict with their independence of judgment and integrity in relation to their verification activities. </a:t>
            </a:r>
          </a:p>
          <a:p>
            <a:r>
              <a:rPr lang="en-AU" sz="1200" dirty="0"/>
              <a:t>The verifier should not be a part of a legal entity that is engaged in design, manufacture, supply, installation, purchase, ownership, or use of the items verified.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62585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sz="1200" dirty="0"/>
              <a:t>The verifier should not be linked by </a:t>
            </a:r>
          </a:p>
          <a:p>
            <a:pPr marL="171450" indent="-171450">
              <a:buFont typeface="Arial" panose="020B0604020202020204" pitchFamily="34" charset="0"/>
              <a:buChar char="•"/>
            </a:pPr>
            <a:r>
              <a:rPr lang="en-AU" sz="1200" dirty="0"/>
              <a:t>Common ownership, except where the owners have no ability to influence the outcome of the verification. </a:t>
            </a:r>
          </a:p>
          <a:p>
            <a:pPr marL="171450" indent="-171450">
              <a:buFont typeface="Arial" panose="020B0604020202020204" pitchFamily="34" charset="0"/>
              <a:buChar char="•"/>
            </a:pPr>
            <a:r>
              <a:rPr lang="en-AU" sz="1200" dirty="0"/>
              <a:t>Common ownership appointees on the boards or equivalent of the organisations, except where these have functions that have no influence on the outcome of the verification. </a:t>
            </a:r>
          </a:p>
          <a:p>
            <a:pPr marL="171450" indent="-171450">
              <a:buFont typeface="Arial" panose="020B0604020202020204" pitchFamily="34" charset="0"/>
              <a:buChar char="•"/>
            </a:pPr>
            <a:r>
              <a:rPr lang="en-AU" sz="1200" dirty="0"/>
              <a:t>Directly reporting to the same higher level of management, except where this cannot influence the outcome of a verification.</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52808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Where the above criteria cannot be met, a clear separation of the responsibilities of the verifier from those of the personnel employed in the design should be established by organisational identification and the reporting methods of the verifier within the parent organisation.</a:t>
            </a:r>
          </a:p>
          <a:p>
            <a:endParaRPr lang="en-AU" dirty="0"/>
          </a:p>
          <a:p>
            <a:r>
              <a:rPr lang="en-AU" dirty="0"/>
              <a:t>This gives provision for an in-house verifier to establish how they are not involved with the design and requires organisational identification and reporting methods. This may show where the verifier sits in the organisational chart and the reporting structure that presents sufficient independence from the design. Note that this is a lower level criteria taken from the experienced inspection standard AS 17020.</a:t>
            </a:r>
          </a:p>
          <a:p>
            <a:endParaRPr lang="en-AU" dirty="0"/>
          </a:p>
          <a:p>
            <a:r>
              <a:rPr lang="en-AU" dirty="0"/>
              <a:t>Companies that carry out in-house verification should consider this informative information in a structured manor, and where applicable take measures to re-set. </a:t>
            </a:r>
          </a:p>
          <a:p>
            <a:endParaRPr lang="en-AU" dirty="0"/>
          </a:p>
          <a:p>
            <a:r>
              <a:rPr lang="en-AU" dirty="0">
                <a:solidFill>
                  <a:srgbClr val="FF0000"/>
                </a:solidFill>
              </a:rPr>
              <a:t>Under the WHS Act, a ‘person’ may be an organisation or an individual.</a:t>
            </a:r>
          </a:p>
          <a:p>
            <a:endParaRPr lang="en-AU" dirty="0">
              <a:solidFill>
                <a:srgbClr val="FF0000"/>
              </a:solidFill>
            </a:endParaRPr>
          </a:p>
          <a:p>
            <a:r>
              <a:rPr lang="en-AU" dirty="0">
                <a:solidFill>
                  <a:srgbClr val="FF0000"/>
                </a:solidFill>
              </a:rPr>
              <a:t>Where a designer is a person representing an organisation (PCBU) and the verifier is a person representing the same PCBU, a claim that that person was not involved with the design would only appear somewhat valid if the persons are individuals.</a:t>
            </a:r>
          </a:p>
          <a:p>
            <a:r>
              <a:rPr lang="en-AU" dirty="0">
                <a:solidFill>
                  <a:srgbClr val="FF0000"/>
                </a:solidFill>
              </a:rPr>
              <a:t>Designers and verifiers should also consider the information from a perspective that the verifier in such a case is an individual person.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38723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When you are up close it may seem reasonable to declare that there was no involvement with the design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CCAC-8393-504A-B3B5-4094E774F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6206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Cover-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E172BF-0A3A-CA71-A8F1-A912563D8B5F}"/>
              </a:ext>
            </a:extLst>
          </p:cNvPr>
          <p:cNvSpPr/>
          <p:nvPr userDrawn="1"/>
        </p:nvSpPr>
        <p:spPr>
          <a:xfrm>
            <a:off x="-1" y="5490000"/>
            <a:ext cx="12192001" cy="13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2"/>
              </a:solidFill>
            </a:endParaRPr>
          </a:p>
        </p:txBody>
      </p:sp>
      <p:sp>
        <p:nvSpPr>
          <p:cNvPr id="4" name="Rectangle 3">
            <a:extLst>
              <a:ext uri="{FF2B5EF4-FFF2-40B4-BE49-F238E27FC236}">
                <a16:creationId xmlns:a16="http://schemas.microsoft.com/office/drawing/2014/main" id="{E57A2D9F-61E4-43DD-AEE4-7DB03212C80F}"/>
              </a:ext>
            </a:extLst>
          </p:cNvPr>
          <p:cNvSpPr/>
          <p:nvPr userDrawn="1"/>
        </p:nvSpPr>
        <p:spPr>
          <a:xfrm>
            <a:off x="-2" y="0"/>
            <a:ext cx="12192001" cy="392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2"/>
              </a:solidFill>
            </a:endParaRPr>
          </a:p>
        </p:txBody>
      </p:sp>
      <p:sp>
        <p:nvSpPr>
          <p:cNvPr id="7" name="Rectangle 6">
            <a:extLst>
              <a:ext uri="{FF2B5EF4-FFF2-40B4-BE49-F238E27FC236}">
                <a16:creationId xmlns:a16="http://schemas.microsoft.com/office/drawing/2014/main" id="{71C1630E-75DD-4988-B412-5BC99B5B5062}"/>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441170"/>
              </a:solidFill>
            </a:endParaRPr>
          </a:p>
        </p:txBody>
      </p:sp>
      <p:sp>
        <p:nvSpPr>
          <p:cNvPr id="2" name="Title 1"/>
          <p:cNvSpPr>
            <a:spLocks noGrp="1"/>
          </p:cNvSpPr>
          <p:nvPr>
            <p:ph type="ctrTitle"/>
          </p:nvPr>
        </p:nvSpPr>
        <p:spPr>
          <a:xfrm>
            <a:off x="360001" y="1403193"/>
            <a:ext cx="8532000" cy="2165912"/>
          </a:xfrm>
          <a:ln>
            <a:noFill/>
          </a:ln>
        </p:spPr>
        <p:txBody>
          <a:bodyPr anchor="t">
            <a:normAutofit/>
          </a:bodyPr>
          <a:lstStyle>
            <a:lvl1pPr algn="l">
              <a:lnSpc>
                <a:spcPct val="90000"/>
              </a:lnSpc>
              <a:defRPr sz="4800">
                <a:solidFill>
                  <a:schemeClr val="accent1"/>
                </a:solidFill>
              </a:defRPr>
            </a:lvl1pPr>
          </a:lstStyle>
          <a:p>
            <a:r>
              <a:rPr lang="en-US" dirty="0"/>
              <a:t>Click to edit Master title style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p:nvPr>
        </p:nvSpPr>
        <p:spPr>
          <a:xfrm>
            <a:off x="360000" y="4284000"/>
            <a:ext cx="27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1089858"/>
          </a:xfrm>
        </p:spPr>
        <p:txBody>
          <a:bodyPr>
            <a:noAutofit/>
          </a:bodyPr>
          <a:lstStyle>
            <a:lvl1pPr>
              <a:spcAft>
                <a:spcPts val="0"/>
              </a:spcAft>
              <a:defRPr sz="1600" b="0">
                <a:solidFill>
                  <a:schemeClr val="bg1"/>
                </a:solidFill>
                <a:latin typeface="Public Sans SemiBold" pitchFamily="2" charset="0"/>
              </a:defRPr>
            </a:lvl1pPr>
            <a:lvl2pPr>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a:p>
            <a:pPr lvl="1"/>
            <a:r>
              <a:rPr lang="en-US" dirty="0"/>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00000" cy="1089858"/>
          </a:xfrm>
        </p:spPr>
        <p:txBody>
          <a:bodyPr>
            <a:noAutofit/>
          </a:bodyPr>
          <a:lstStyle>
            <a:lvl1pP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GB" dirty="0"/>
              <a:t>00 Month 20YY</a:t>
            </a:r>
          </a:p>
        </p:txBody>
      </p:sp>
      <p:cxnSp>
        <p:nvCxnSpPr>
          <p:cNvPr id="18" name="Straight Connector 17">
            <a:extLst>
              <a:ext uri="{FF2B5EF4-FFF2-40B4-BE49-F238E27FC236}">
                <a16:creationId xmlns:a16="http://schemas.microsoft.com/office/drawing/2014/main" id="{89B807B7-CC07-4C79-849F-41D584D6BBC7}"/>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9072000" y="4104000"/>
            <a:ext cx="270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96CA18A-9AC7-8C7A-318E-FB6A8FE95A1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468768"/>
            <a:ext cx="629907" cy="684782"/>
          </a:xfrm>
          <a:prstGeom prst="rect">
            <a:avLst/>
          </a:prstGeom>
        </p:spPr>
      </p:pic>
      <p:cxnSp>
        <p:nvCxnSpPr>
          <p:cNvPr id="21" name="Straight Connector 20">
            <a:extLst>
              <a:ext uri="{FF2B5EF4-FFF2-40B4-BE49-F238E27FC236}">
                <a16:creationId xmlns:a16="http://schemas.microsoft.com/office/drawing/2014/main" id="{53762438-4CB3-3422-AB24-EFABAA95D2C9}"/>
              </a:ext>
            </a:extLst>
          </p:cNvPr>
          <p:cNvCxnSpPr>
            <a:cxnSpLocks/>
          </p:cNvCxnSpPr>
          <p:nvPr userDrawn="1"/>
        </p:nvCxnSpPr>
        <p:spPr>
          <a:xfrm>
            <a:off x="350400" y="352625"/>
            <a:ext cx="114912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0B3CFE9-B54D-42C4-8601-5E6DA6B64B67}"/>
              </a:ext>
            </a:extLst>
          </p:cNvPr>
          <p:cNvSpPr txBox="1"/>
          <p:nvPr userDrawn="1"/>
        </p:nvSpPr>
        <p:spPr>
          <a:xfrm>
            <a:off x="350400" y="416244"/>
            <a:ext cx="8483962" cy="461665"/>
          </a:xfrm>
          <a:prstGeom prst="rect">
            <a:avLst/>
          </a:prstGeom>
          <a:noFill/>
        </p:spPr>
        <p:txBody>
          <a:bodyPr wrap="square" lIns="0" rtlCol="0">
            <a:spAutoFit/>
          </a:bodyPr>
          <a:lstStyle/>
          <a:p>
            <a:r>
              <a:rPr lang="en-AU" sz="1400" dirty="0">
                <a:solidFill>
                  <a:schemeClr val="accent1"/>
                </a:solidFill>
                <a:latin typeface="Public Sans SemiBold" pitchFamily="2" charset="0"/>
              </a:rPr>
              <a:t>Resources Regulator</a:t>
            </a:r>
          </a:p>
          <a:p>
            <a:r>
              <a:rPr lang="en-AU" sz="1000" dirty="0">
                <a:solidFill>
                  <a:schemeClr val="accent1"/>
                </a:solidFill>
                <a:latin typeface="Public Sans Light" pitchFamily="2" charset="0"/>
              </a:rPr>
              <a:t>Department of Regional NSW</a:t>
            </a:r>
          </a:p>
        </p:txBody>
      </p:sp>
      <p:sp>
        <p:nvSpPr>
          <p:cNvPr id="17" name="Text Placeholder 14">
            <a:extLst>
              <a:ext uri="{FF2B5EF4-FFF2-40B4-BE49-F238E27FC236}">
                <a16:creationId xmlns:a16="http://schemas.microsoft.com/office/drawing/2014/main" id="{1ACA48E1-B9EA-4601-820C-6EAF406C0771}"/>
              </a:ext>
            </a:extLst>
          </p:cNvPr>
          <p:cNvSpPr>
            <a:spLocks noGrp="1"/>
          </p:cNvSpPr>
          <p:nvPr>
            <p:ph type="body" sz="quarter" idx="15" hasCustomPrompt="1"/>
          </p:nvPr>
        </p:nvSpPr>
        <p:spPr>
          <a:xfrm>
            <a:off x="360000" y="6114402"/>
            <a:ext cx="6694400" cy="397211"/>
          </a:xfrm>
        </p:spPr>
        <p:txBody>
          <a:bodyPr anchor="b">
            <a:noAutofit/>
          </a:bodyPr>
          <a:lstStyle>
            <a:lvl1pP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GB" dirty="0"/>
              <a:t>URL</a:t>
            </a:r>
          </a:p>
        </p:txBody>
      </p:sp>
    </p:spTree>
    <p:extLst>
      <p:ext uri="{BB962C8B-B14F-4D97-AF65-F5344CB8AC3E}">
        <p14:creationId xmlns:p14="http://schemas.microsoft.com/office/powerpoint/2010/main" val="3113393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Title and Content-2">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0602755-2188-0761-B6E4-C0D969C684A9}"/>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1A2437E1-7316-597F-4B03-C18E3FE2BAA6}"/>
              </a:ext>
            </a:extLst>
          </p:cNvPr>
          <p:cNvSpPr>
            <a:spLocks noGrp="1"/>
          </p:cNvSpPr>
          <p:nvPr>
            <p:ph type="title"/>
          </p:nvPr>
        </p:nvSpPr>
        <p:spPr>
          <a:xfrm>
            <a:off x="360000" y="1185499"/>
            <a:ext cx="9720000" cy="794492"/>
          </a:xfrm>
        </p:spPr>
        <p:txBody>
          <a:bodyPr/>
          <a:lstStyle>
            <a:lvl1pPr>
              <a:defRPr>
                <a:solidFill>
                  <a:schemeClr val="tx1"/>
                </a:solidFill>
              </a:defRPr>
            </a:lvl1pPr>
          </a:lstStyle>
          <a:p>
            <a:r>
              <a:rPr lang="en-US"/>
              <a:t>Click to edit Master title style</a:t>
            </a:r>
            <a:endParaRPr lang="en-US" dirty="0"/>
          </a:p>
        </p:txBody>
      </p:sp>
      <p:pic>
        <p:nvPicPr>
          <p:cNvPr id="20" name="Picture 19">
            <a:extLst>
              <a:ext uri="{FF2B5EF4-FFF2-40B4-BE49-F238E27FC236}">
                <a16:creationId xmlns:a16="http://schemas.microsoft.com/office/drawing/2014/main" id="{04449F05-CDA1-1C18-6845-73F0C3B023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
        <p:nvSpPr>
          <p:cNvPr id="8" name="Content Placeholder 2">
            <a:extLst>
              <a:ext uri="{FF2B5EF4-FFF2-40B4-BE49-F238E27FC236}">
                <a16:creationId xmlns:a16="http://schemas.microsoft.com/office/drawing/2014/main" id="{55A9DD64-95A5-2485-7B79-A4E544C7D018}"/>
              </a:ext>
            </a:extLst>
          </p:cNvPr>
          <p:cNvSpPr>
            <a:spLocks noGrp="1"/>
          </p:cNvSpPr>
          <p:nvPr>
            <p:ph idx="15"/>
          </p:nvPr>
        </p:nvSpPr>
        <p:spPr>
          <a:xfrm>
            <a:off x="360000" y="2340000"/>
            <a:ext cx="11448000" cy="4033054"/>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4">
            <a:extLst>
              <a:ext uri="{FF2B5EF4-FFF2-40B4-BE49-F238E27FC236}">
                <a16:creationId xmlns:a16="http://schemas.microsoft.com/office/drawing/2014/main" id="{6EF345E8-B1BE-75B9-4C76-6B289CD5DBAA}"/>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dirty="0"/>
          </a:p>
        </p:txBody>
      </p:sp>
      <p:sp>
        <p:nvSpPr>
          <p:cNvPr id="10" name="TextBox 9">
            <a:extLst>
              <a:ext uri="{FF2B5EF4-FFF2-40B4-BE49-F238E27FC236}">
                <a16:creationId xmlns:a16="http://schemas.microsoft.com/office/drawing/2014/main" id="{0E8EF37B-0BB3-4F36-8DAA-3CEBCCB1A747}"/>
              </a:ext>
            </a:extLst>
          </p:cNvPr>
          <p:cNvSpPr txBox="1"/>
          <p:nvPr userDrawn="1"/>
        </p:nvSpPr>
        <p:spPr>
          <a:xfrm>
            <a:off x="358789" y="277465"/>
            <a:ext cx="9720000" cy="461665"/>
          </a:xfrm>
          <a:prstGeom prst="rect">
            <a:avLst/>
          </a:prstGeom>
          <a:noFill/>
        </p:spPr>
        <p:txBody>
          <a:bodyPr wrap="square" lIns="0" rtlCol="0">
            <a:spAutoFit/>
          </a:bodyPr>
          <a:lstStyle/>
          <a:p>
            <a:r>
              <a:rPr lang="en-AU" sz="1400" dirty="0">
                <a:solidFill>
                  <a:schemeClr val="tx1"/>
                </a:solidFill>
                <a:latin typeface="Public Sans SemiBold" pitchFamily="2" charset="0"/>
              </a:rPr>
              <a:t>Resources Regulator</a:t>
            </a:r>
          </a:p>
          <a:p>
            <a:r>
              <a:rPr lang="en-AU" sz="1000" dirty="0">
                <a:solidFill>
                  <a:schemeClr val="tx1"/>
                </a:solidFill>
                <a:latin typeface="Public Sans Light" pitchFamily="2" charset="0"/>
              </a:rPr>
              <a:t>Department of Regional NSW</a:t>
            </a:r>
          </a:p>
        </p:txBody>
      </p:sp>
    </p:spTree>
    <p:extLst>
      <p:ext uri="{BB962C8B-B14F-4D97-AF65-F5344CB8AC3E}">
        <p14:creationId xmlns:p14="http://schemas.microsoft.com/office/powerpoint/2010/main" val="158372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Title and 2col Content-1">
    <p:spTree>
      <p:nvGrpSpPr>
        <p:cNvPr id="1" name=""/>
        <p:cNvGrpSpPr/>
        <p:nvPr/>
      </p:nvGrpSpPr>
      <p:grpSpPr>
        <a:xfrm>
          <a:off x="0" y="0"/>
          <a:ext cx="0" cy="0"/>
          <a:chOff x="0" y="0"/>
          <a:chExt cx="0" cy="0"/>
        </a:xfrm>
      </p:grpSpPr>
      <p:sp>
        <p:nvSpPr>
          <p:cNvPr id="3" name="Content Placeholder 2"/>
          <p:cNvSpPr>
            <a:spLocks noGrp="1"/>
          </p:cNvSpPr>
          <p:nvPr>
            <p:ph idx="1"/>
          </p:nvPr>
        </p:nvSpPr>
        <p:spPr>
          <a:xfrm>
            <a:off x="5220000" y="2340001"/>
            <a:ext cx="6612000" cy="4033054"/>
          </a:xfrm>
        </p:spPr>
        <p:txBody>
          <a:bodyPr numCol="1"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40001"/>
            <a:ext cx="4680000" cy="40330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7" name="Title 1">
            <a:extLst>
              <a:ext uri="{FF2B5EF4-FFF2-40B4-BE49-F238E27FC236}">
                <a16:creationId xmlns:a16="http://schemas.microsoft.com/office/drawing/2014/main" id="{534DE6CE-5061-73B2-1D3F-BE6E6971EC4D}"/>
              </a:ext>
            </a:extLst>
          </p:cNvPr>
          <p:cNvSpPr>
            <a:spLocks noGrp="1"/>
          </p:cNvSpPr>
          <p:nvPr>
            <p:ph type="title"/>
          </p:nvPr>
        </p:nvSpPr>
        <p:spPr>
          <a:xfrm>
            <a:off x="360000" y="1185499"/>
            <a:ext cx="9720000" cy="794492"/>
          </a:xfrm>
        </p:spPr>
        <p:txBody>
          <a:bodyPr/>
          <a:lstStyle>
            <a:lvl1pPr>
              <a:defRPr>
                <a:solidFill>
                  <a:schemeClr val="tx1"/>
                </a:solidFill>
              </a:defRPr>
            </a:lvl1pPr>
          </a:lstStyle>
          <a:p>
            <a:r>
              <a:rPr lang="en-US"/>
              <a:t>Click to edit Master title style</a:t>
            </a:r>
            <a:endParaRPr lang="en-US" dirty="0"/>
          </a:p>
        </p:txBody>
      </p:sp>
      <p:sp>
        <p:nvSpPr>
          <p:cNvPr id="10" name="Slide Number Placeholder 4">
            <a:extLst>
              <a:ext uri="{FF2B5EF4-FFF2-40B4-BE49-F238E27FC236}">
                <a16:creationId xmlns:a16="http://schemas.microsoft.com/office/drawing/2014/main" id="{9C8EE212-54AE-62C2-A022-B33F1C81A64E}"/>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dirty="0"/>
          </a:p>
        </p:txBody>
      </p:sp>
      <p:sp>
        <p:nvSpPr>
          <p:cNvPr id="11" name="TextBox 10">
            <a:extLst>
              <a:ext uri="{FF2B5EF4-FFF2-40B4-BE49-F238E27FC236}">
                <a16:creationId xmlns:a16="http://schemas.microsoft.com/office/drawing/2014/main" id="{9097FAF6-D32A-4DDE-8E71-EC3D94A052CB}"/>
              </a:ext>
            </a:extLst>
          </p:cNvPr>
          <p:cNvSpPr txBox="1"/>
          <p:nvPr userDrawn="1"/>
        </p:nvSpPr>
        <p:spPr>
          <a:xfrm>
            <a:off x="358789" y="277465"/>
            <a:ext cx="9720000" cy="461665"/>
          </a:xfrm>
          <a:prstGeom prst="rect">
            <a:avLst/>
          </a:prstGeom>
          <a:noFill/>
        </p:spPr>
        <p:txBody>
          <a:bodyPr wrap="square" lIns="0" rtlCol="0">
            <a:spAutoFit/>
          </a:bodyPr>
          <a:lstStyle/>
          <a:p>
            <a:r>
              <a:rPr lang="en-AU" sz="1400" dirty="0">
                <a:solidFill>
                  <a:schemeClr val="tx1"/>
                </a:solidFill>
                <a:latin typeface="Public Sans SemiBold" pitchFamily="2" charset="0"/>
              </a:rPr>
              <a:t>Resources Regulator</a:t>
            </a:r>
          </a:p>
          <a:p>
            <a:r>
              <a:rPr lang="en-AU" sz="1000" dirty="0">
                <a:solidFill>
                  <a:schemeClr val="tx1"/>
                </a:solidFill>
                <a:latin typeface="Public Sans Light" pitchFamily="2" charset="0"/>
              </a:rPr>
              <a:t>Department of Regional NSW</a:t>
            </a:r>
          </a:p>
        </p:txBody>
      </p:sp>
      <p:pic>
        <p:nvPicPr>
          <p:cNvPr id="12" name="Picture 11">
            <a:extLst>
              <a:ext uri="{FF2B5EF4-FFF2-40B4-BE49-F238E27FC236}">
                <a16:creationId xmlns:a16="http://schemas.microsoft.com/office/drawing/2014/main" id="{F29D35BB-C829-4E57-8B08-535B1B6C85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Tree>
    <p:extLst>
      <p:ext uri="{BB962C8B-B14F-4D97-AF65-F5344CB8AC3E}">
        <p14:creationId xmlns:p14="http://schemas.microsoft.com/office/powerpoint/2010/main" val="169994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Title and 2col Content-2">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4E2F0709-31C8-83E9-0DF5-5010B98A2614}"/>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D89384C0-CCA1-616F-E751-2525CE1E518C}"/>
              </a:ext>
            </a:extLst>
          </p:cNvPr>
          <p:cNvSpPr>
            <a:spLocks noGrp="1"/>
          </p:cNvSpPr>
          <p:nvPr>
            <p:ph type="title"/>
          </p:nvPr>
        </p:nvSpPr>
        <p:spPr>
          <a:xfrm>
            <a:off x="360000" y="1185499"/>
            <a:ext cx="9720000" cy="794492"/>
          </a:xfrm>
        </p:spPr>
        <p:txBody>
          <a:bodyPr/>
          <a:lstStyle>
            <a:lvl1pPr>
              <a:defRPr>
                <a:solidFill>
                  <a:schemeClr val="tx1"/>
                </a:solidFill>
              </a:defRPr>
            </a:lvl1pPr>
          </a:lstStyle>
          <a:p>
            <a:r>
              <a:rPr lang="en-US"/>
              <a:t>Click to edit Master title style</a:t>
            </a:r>
            <a:endParaRPr lang="en-US" dirty="0"/>
          </a:p>
        </p:txBody>
      </p:sp>
      <p:sp>
        <p:nvSpPr>
          <p:cNvPr id="23" name="Content Placeholder 2">
            <a:extLst>
              <a:ext uri="{FF2B5EF4-FFF2-40B4-BE49-F238E27FC236}">
                <a16:creationId xmlns:a16="http://schemas.microsoft.com/office/drawing/2014/main" id="{4AD5D60E-B60B-B93E-F3CE-110547B5FD75}"/>
              </a:ext>
            </a:extLst>
          </p:cNvPr>
          <p:cNvSpPr>
            <a:spLocks noGrp="1"/>
          </p:cNvSpPr>
          <p:nvPr>
            <p:ph sz="half" idx="1"/>
          </p:nvPr>
        </p:nvSpPr>
        <p:spPr>
          <a:xfrm>
            <a:off x="360000" y="2340010"/>
            <a:ext cx="5616000" cy="403304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3">
            <a:extLst>
              <a:ext uri="{FF2B5EF4-FFF2-40B4-BE49-F238E27FC236}">
                <a16:creationId xmlns:a16="http://schemas.microsoft.com/office/drawing/2014/main" id="{2FE683F3-CB3A-3E4F-D085-BA83A5CA3AD0}"/>
              </a:ext>
            </a:extLst>
          </p:cNvPr>
          <p:cNvSpPr>
            <a:spLocks noGrp="1"/>
          </p:cNvSpPr>
          <p:nvPr>
            <p:ph sz="half" idx="2"/>
          </p:nvPr>
        </p:nvSpPr>
        <p:spPr>
          <a:xfrm>
            <a:off x="6216000" y="2340010"/>
            <a:ext cx="5616000" cy="403304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4">
            <a:extLst>
              <a:ext uri="{FF2B5EF4-FFF2-40B4-BE49-F238E27FC236}">
                <a16:creationId xmlns:a16="http://schemas.microsoft.com/office/drawing/2014/main" id="{E39AD647-200D-76A5-6D39-1D78C70760BA}"/>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dirty="0"/>
          </a:p>
        </p:txBody>
      </p:sp>
      <p:sp>
        <p:nvSpPr>
          <p:cNvPr id="10" name="TextBox 9">
            <a:extLst>
              <a:ext uri="{FF2B5EF4-FFF2-40B4-BE49-F238E27FC236}">
                <a16:creationId xmlns:a16="http://schemas.microsoft.com/office/drawing/2014/main" id="{DA4E0A83-6FD1-48F7-A4A0-6B59D99889FF}"/>
              </a:ext>
            </a:extLst>
          </p:cNvPr>
          <p:cNvSpPr txBox="1"/>
          <p:nvPr userDrawn="1"/>
        </p:nvSpPr>
        <p:spPr>
          <a:xfrm>
            <a:off x="358789" y="277465"/>
            <a:ext cx="9720000" cy="461665"/>
          </a:xfrm>
          <a:prstGeom prst="rect">
            <a:avLst/>
          </a:prstGeom>
          <a:noFill/>
        </p:spPr>
        <p:txBody>
          <a:bodyPr wrap="square" lIns="0" rtlCol="0">
            <a:spAutoFit/>
          </a:bodyPr>
          <a:lstStyle/>
          <a:p>
            <a:r>
              <a:rPr lang="en-AU" sz="1400" dirty="0">
                <a:solidFill>
                  <a:schemeClr val="tx1"/>
                </a:solidFill>
                <a:latin typeface="Public Sans SemiBold" pitchFamily="2" charset="0"/>
              </a:rPr>
              <a:t>Resources Regulator</a:t>
            </a:r>
          </a:p>
          <a:p>
            <a:r>
              <a:rPr lang="en-AU" sz="1000" dirty="0">
                <a:solidFill>
                  <a:schemeClr val="tx1"/>
                </a:solidFill>
                <a:latin typeface="Public Sans Light" pitchFamily="2" charset="0"/>
              </a:rPr>
              <a:t>Department of Regional NSW</a:t>
            </a:r>
          </a:p>
        </p:txBody>
      </p:sp>
      <p:pic>
        <p:nvPicPr>
          <p:cNvPr id="11" name="Picture 10">
            <a:extLst>
              <a:ext uri="{FF2B5EF4-FFF2-40B4-BE49-F238E27FC236}">
                <a16:creationId xmlns:a16="http://schemas.microsoft.com/office/drawing/2014/main" id="{C432C431-C4CF-457A-97A1-DFEA8143D8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Tree>
    <p:extLst>
      <p:ext uri="{BB962C8B-B14F-4D97-AF65-F5344CB8AC3E}">
        <p14:creationId xmlns:p14="http://schemas.microsoft.com/office/powerpoint/2010/main" val="3016379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 Image, pullout text and caption-1">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DEA8E5D-F9A7-48AC-AF91-6754515E9D1B}"/>
              </a:ext>
            </a:extLst>
          </p:cNvPr>
          <p:cNvCxnSpPr>
            <a:cxnSpLocks/>
          </p:cNvCxnSpPr>
          <p:nvPr userDrawn="1"/>
        </p:nvCxnSpPr>
        <p:spPr>
          <a:xfrm>
            <a:off x="5220000" y="1800000"/>
            <a:ext cx="0" cy="4896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0" y="0"/>
            <a:ext cx="5040000" cy="6858000"/>
          </a:xfrm>
        </p:spPr>
        <p:txBody>
          <a:bodyPr/>
          <a:lstStyle>
            <a:lvl1pPr>
              <a:defRPr>
                <a:solidFill>
                  <a:schemeClr val="accent1"/>
                </a:solidFill>
              </a:defRPr>
            </a:lvl1pPr>
          </a:lstStyle>
          <a:p>
            <a:r>
              <a:rPr lang="en-US"/>
              <a:t>Click icon to add picture</a:t>
            </a:r>
            <a:endParaRPr lang="en-AU" dirty="0"/>
          </a:p>
        </p:txBody>
      </p: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78588" cy="3509593"/>
          </a:xfrm>
        </p:spPr>
        <p:txBody>
          <a:bodyPr>
            <a:normAutofit/>
          </a:bodyPr>
          <a:lstStyle>
            <a:lvl1pPr>
              <a:defRPr sz="3600">
                <a:solidFill>
                  <a:schemeClr val="accent1"/>
                </a:solidFill>
                <a:latin typeface="+mn-lt"/>
              </a:defRPr>
            </a:lvl1pPr>
            <a:lvl2pPr>
              <a:defRPr sz="1800">
                <a:solidFill>
                  <a:schemeClr val="accent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6286425"/>
            <a:ext cx="3567113" cy="409575"/>
          </a:xfrm>
        </p:spPr>
        <p:txBody>
          <a:bodyPr anchor="b">
            <a:normAutofit/>
          </a:bodyPr>
          <a:lstStyle>
            <a:lvl1pPr>
              <a:defRPr sz="1200">
                <a:solidFill>
                  <a:schemeClr val="accent1"/>
                </a:solidFill>
                <a:latin typeface="+mn-lt"/>
              </a:defRPr>
            </a:lvl1pPr>
          </a:lstStyle>
          <a:p>
            <a:pPr lvl="0"/>
            <a:r>
              <a:rPr lang="en-US" dirty="0"/>
              <a:t>Image caption</a:t>
            </a:r>
            <a:endParaRPr lang="en-AU" dirty="0"/>
          </a:p>
        </p:txBody>
      </p:sp>
      <p:sp>
        <p:nvSpPr>
          <p:cNvPr id="10" name="Slide Number Placeholder 4">
            <a:extLst>
              <a:ext uri="{FF2B5EF4-FFF2-40B4-BE49-F238E27FC236}">
                <a16:creationId xmlns:a16="http://schemas.microsoft.com/office/drawing/2014/main" id="{E9F3083C-1009-8E2D-F737-9B461FDC4CD8}"/>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dirty="0"/>
          </a:p>
        </p:txBody>
      </p:sp>
      <p:pic>
        <p:nvPicPr>
          <p:cNvPr id="12" name="Picture 11">
            <a:extLst>
              <a:ext uri="{FF2B5EF4-FFF2-40B4-BE49-F238E27FC236}">
                <a16:creationId xmlns:a16="http://schemas.microsoft.com/office/drawing/2014/main" id="{1B143C82-6DEA-49EB-9BDC-3EBC0EE1AF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Tree>
    <p:extLst>
      <p:ext uri="{BB962C8B-B14F-4D97-AF65-F5344CB8AC3E}">
        <p14:creationId xmlns:p14="http://schemas.microsoft.com/office/powerpoint/2010/main" val="2384464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Image, pullout text and caption-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0" y="0"/>
            <a:ext cx="12191999" cy="6858000"/>
          </a:xfrm>
        </p:spPr>
        <p:txBody>
          <a:bodyPr/>
          <a:lstStyle/>
          <a:p>
            <a:r>
              <a:rPr lang="en-US" dirty="0"/>
              <a:t>Click icon to add picture</a:t>
            </a:r>
            <a:endParaRPr lang="en-AU" dirty="0"/>
          </a:p>
        </p:txBody>
      </p:sp>
      <p:sp>
        <p:nvSpPr>
          <p:cNvPr id="6" name="Slide Number Placeholder 5"/>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360001" y="1800225"/>
            <a:ext cx="4857090" cy="3509593"/>
          </a:xfrm>
        </p:spPr>
        <p:txBody>
          <a:bodyPr>
            <a:normAutofit/>
          </a:bodyPr>
          <a:lstStyle>
            <a:lvl1pPr>
              <a:defRPr sz="3600">
                <a:solidFill>
                  <a:schemeClr val="bg1"/>
                </a:solidFill>
                <a:latin typeface="+mn-lt"/>
              </a:defRPr>
            </a:lvl1pPr>
            <a:lvl2pPr>
              <a:defRPr sz="1800">
                <a:solidFill>
                  <a:schemeClr val="bg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dirty="0"/>
              <a:t>Click to edit Master text styles</a:t>
            </a:r>
          </a:p>
          <a:p>
            <a:pPr lvl="1"/>
            <a:r>
              <a:rPr lang="en-US" dirty="0"/>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360000" y="6286425"/>
            <a:ext cx="3567113" cy="409575"/>
          </a:xfrm>
        </p:spPr>
        <p:txBody>
          <a:bodyPr anchor="b">
            <a:normAutofit/>
          </a:bodyPr>
          <a:lstStyle>
            <a:lvl1pPr>
              <a:defRPr sz="1200">
                <a:solidFill>
                  <a:schemeClr val="bg1"/>
                </a:solidFill>
                <a:latin typeface="+mn-lt"/>
              </a:defRPr>
            </a:lvl1pPr>
          </a:lstStyle>
          <a:p>
            <a:pPr lvl="0"/>
            <a:r>
              <a:rPr lang="en-US" dirty="0"/>
              <a:t>Image caption</a:t>
            </a:r>
            <a:endParaRPr lang="en-AU" dirty="0"/>
          </a:p>
        </p:txBody>
      </p:sp>
      <p:pic>
        <p:nvPicPr>
          <p:cNvPr id="14" name="Picture 13">
            <a:extLst>
              <a:ext uri="{FF2B5EF4-FFF2-40B4-BE49-F238E27FC236}">
                <a16:creationId xmlns:a16="http://schemas.microsoft.com/office/drawing/2014/main" id="{B9384227-CF67-BBA7-EA0B-143D4DA2C05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
        <p:nvSpPr>
          <p:cNvPr id="8" name="TextBox 7">
            <a:extLst>
              <a:ext uri="{FF2B5EF4-FFF2-40B4-BE49-F238E27FC236}">
                <a16:creationId xmlns:a16="http://schemas.microsoft.com/office/drawing/2014/main" id="{38AAF2AA-ADFE-421A-BD2E-3587014B91C1}"/>
              </a:ext>
            </a:extLst>
          </p:cNvPr>
          <p:cNvSpPr txBox="1"/>
          <p:nvPr userDrawn="1"/>
        </p:nvSpPr>
        <p:spPr>
          <a:xfrm>
            <a:off x="358789" y="277465"/>
            <a:ext cx="9720000" cy="461665"/>
          </a:xfrm>
          <a:prstGeom prst="rect">
            <a:avLst/>
          </a:prstGeom>
          <a:noFill/>
        </p:spPr>
        <p:txBody>
          <a:bodyPr wrap="square" lIns="0" rtlCol="0">
            <a:spAutoFit/>
          </a:bodyPr>
          <a:lstStyle/>
          <a:p>
            <a:r>
              <a:rPr lang="en-AU" sz="1400" dirty="0">
                <a:solidFill>
                  <a:schemeClr val="bg1"/>
                </a:solidFill>
                <a:latin typeface="Public Sans SemiBold" pitchFamily="2" charset="0"/>
              </a:rPr>
              <a:t>Resources Regulator</a:t>
            </a:r>
          </a:p>
          <a:p>
            <a:r>
              <a:rPr lang="en-AU" sz="1000" dirty="0">
                <a:solidFill>
                  <a:schemeClr val="bg1"/>
                </a:solidFill>
                <a:latin typeface="Public Sans Light" pitchFamily="2" charset="0"/>
              </a:rPr>
              <a:t>Department of Regional NSW</a:t>
            </a:r>
          </a:p>
        </p:txBody>
      </p:sp>
    </p:spTree>
    <p:extLst>
      <p:ext uri="{BB962C8B-B14F-4D97-AF65-F5344CB8AC3E}">
        <p14:creationId xmlns:p14="http://schemas.microsoft.com/office/powerpoint/2010/main" val="889342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 Subheading, 2col and image-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Content Placeholder 3"/>
          <p:cNvSpPr>
            <a:spLocks noGrp="1"/>
          </p:cNvSpPr>
          <p:nvPr>
            <p:ph sz="half" idx="2"/>
          </p:nvPr>
        </p:nvSpPr>
        <p:spPr>
          <a:xfrm>
            <a:off x="8136000" y="2339999"/>
            <a:ext cx="3672000" cy="4049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39999"/>
            <a:ext cx="7560000" cy="620007"/>
          </a:xfrm>
        </p:spPr>
        <p:txBody>
          <a:bodyPr/>
          <a:lstStyle>
            <a:lvl1pPr>
              <a:defRPr/>
            </a:lvl1pPr>
          </a:lstStyle>
          <a:p>
            <a:pPr lvl="0"/>
            <a:r>
              <a:rPr lang="en-US" dirty="0"/>
              <a:t>Subheading</a:t>
            </a:r>
            <a:endParaRPr lang="en-AU" dirty="0"/>
          </a:p>
        </p:txBody>
      </p:sp>
      <p:sp>
        <p:nvSpPr>
          <p:cNvPr id="24" name="Title 1">
            <a:extLst>
              <a:ext uri="{FF2B5EF4-FFF2-40B4-BE49-F238E27FC236}">
                <a16:creationId xmlns:a16="http://schemas.microsoft.com/office/drawing/2014/main" id="{700CCEDD-70B7-912E-35D9-8572FB8D660B}"/>
              </a:ext>
            </a:extLst>
          </p:cNvPr>
          <p:cNvSpPr>
            <a:spLocks noGrp="1"/>
          </p:cNvSpPr>
          <p:nvPr>
            <p:ph type="title"/>
          </p:nvPr>
        </p:nvSpPr>
        <p:spPr>
          <a:xfrm>
            <a:off x="360000" y="1185499"/>
            <a:ext cx="9720000" cy="794492"/>
          </a:xfrm>
        </p:spPr>
        <p:txBody>
          <a:bodyPr/>
          <a:lstStyle>
            <a:lvl1pPr>
              <a:defRPr>
                <a:solidFill>
                  <a:schemeClr val="tx1"/>
                </a:solidFill>
              </a:defRPr>
            </a:lvl1pPr>
          </a:lstStyle>
          <a:p>
            <a:r>
              <a:rPr lang="en-US" dirty="0"/>
              <a:t>Click to edit Master title style</a:t>
            </a:r>
          </a:p>
        </p:txBody>
      </p:sp>
      <p:sp>
        <p:nvSpPr>
          <p:cNvPr id="11" name="Text Placeholder 10">
            <a:extLst>
              <a:ext uri="{FF2B5EF4-FFF2-40B4-BE49-F238E27FC236}">
                <a16:creationId xmlns:a16="http://schemas.microsoft.com/office/drawing/2014/main" id="{B31F625D-E238-533D-3755-6040A784FF7E}"/>
              </a:ext>
            </a:extLst>
          </p:cNvPr>
          <p:cNvSpPr>
            <a:spLocks noGrp="1"/>
          </p:cNvSpPr>
          <p:nvPr>
            <p:ph type="body" sz="quarter" idx="13"/>
          </p:nvPr>
        </p:nvSpPr>
        <p:spPr>
          <a:xfrm>
            <a:off x="360363" y="3140003"/>
            <a:ext cx="7560000" cy="3249215"/>
          </a:xfrm>
        </p:spPr>
        <p:txBody>
          <a:bodyPr numCol="2" spcCol="360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Slide Number Placeholder 4">
            <a:extLst>
              <a:ext uri="{FF2B5EF4-FFF2-40B4-BE49-F238E27FC236}">
                <a16:creationId xmlns:a16="http://schemas.microsoft.com/office/drawing/2014/main" id="{ABD3E25B-8FDC-FBD5-8554-4D84E382FB58}"/>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dirty="0"/>
          </a:p>
        </p:txBody>
      </p:sp>
      <p:sp>
        <p:nvSpPr>
          <p:cNvPr id="15" name="TextBox 14">
            <a:extLst>
              <a:ext uri="{FF2B5EF4-FFF2-40B4-BE49-F238E27FC236}">
                <a16:creationId xmlns:a16="http://schemas.microsoft.com/office/drawing/2014/main" id="{5A176CC2-8DB4-42A0-A7D4-D7D858116FFF}"/>
              </a:ext>
            </a:extLst>
          </p:cNvPr>
          <p:cNvSpPr txBox="1"/>
          <p:nvPr userDrawn="1"/>
        </p:nvSpPr>
        <p:spPr>
          <a:xfrm>
            <a:off x="358789" y="277465"/>
            <a:ext cx="9720000" cy="461665"/>
          </a:xfrm>
          <a:prstGeom prst="rect">
            <a:avLst/>
          </a:prstGeom>
          <a:noFill/>
        </p:spPr>
        <p:txBody>
          <a:bodyPr wrap="square" lIns="0" rtlCol="0">
            <a:spAutoFit/>
          </a:bodyPr>
          <a:lstStyle/>
          <a:p>
            <a:r>
              <a:rPr lang="en-AU" sz="1400" dirty="0">
                <a:solidFill>
                  <a:schemeClr val="tx1"/>
                </a:solidFill>
                <a:latin typeface="Public Sans SemiBold" pitchFamily="2" charset="0"/>
              </a:rPr>
              <a:t>Resources Regulator</a:t>
            </a:r>
          </a:p>
          <a:p>
            <a:r>
              <a:rPr lang="en-AU" sz="1000" dirty="0">
                <a:solidFill>
                  <a:schemeClr val="tx1"/>
                </a:solidFill>
                <a:latin typeface="Public Sans Light" pitchFamily="2" charset="0"/>
              </a:rPr>
              <a:t>Department of Regional NSW</a:t>
            </a:r>
          </a:p>
        </p:txBody>
      </p:sp>
      <p:pic>
        <p:nvPicPr>
          <p:cNvPr id="16" name="Picture 15">
            <a:extLst>
              <a:ext uri="{FF2B5EF4-FFF2-40B4-BE49-F238E27FC236}">
                <a16:creationId xmlns:a16="http://schemas.microsoft.com/office/drawing/2014/main" id="{9E8A03EC-9F0E-4902-A911-224BEF4534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Tree>
    <p:extLst>
      <p:ext uri="{BB962C8B-B14F-4D97-AF65-F5344CB8AC3E}">
        <p14:creationId xmlns:p14="http://schemas.microsoft.com/office/powerpoint/2010/main" val="2394264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Image with caption-2">
    <p:spTree>
      <p:nvGrpSpPr>
        <p:cNvPr id="1" name=""/>
        <p:cNvGrpSpPr/>
        <p:nvPr/>
      </p:nvGrpSpPr>
      <p:grpSpPr>
        <a:xfrm>
          <a:off x="0" y="0"/>
          <a:ext cx="0" cy="0"/>
          <a:chOff x="0" y="0"/>
          <a:chExt cx="0" cy="0"/>
        </a:xfrm>
      </p:grpSpPr>
      <p:sp>
        <p:nvSpPr>
          <p:cNvPr id="2" name="Title 1"/>
          <p:cNvSpPr>
            <a:spLocks noGrp="1"/>
          </p:cNvSpPr>
          <p:nvPr>
            <p:ph type="title"/>
          </p:nvPr>
        </p:nvSpPr>
        <p:spPr>
          <a:xfrm>
            <a:off x="360000" y="1023498"/>
            <a:ext cx="9720000" cy="504415"/>
          </a:xfrm>
        </p:spPr>
        <p:txBody>
          <a:bodyPr>
            <a:normAutofit/>
          </a:bodyPr>
          <a:lstStyle>
            <a:lvl1pPr>
              <a:defRPr sz="2000"/>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D97CC562-144A-4EC8-A68D-03DE6177D0F2}"/>
              </a:ext>
            </a:extLst>
          </p:cNvPr>
          <p:cNvCxnSpPr>
            <a:cxnSpLocks/>
          </p:cNvCxnSpPr>
          <p:nvPr userDrawn="1"/>
        </p:nvCxnSpPr>
        <p:spPr>
          <a:xfrm>
            <a:off x="6192000" y="1735062"/>
            <a:ext cx="565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930263"/>
            <a:ext cx="5639998" cy="3203170"/>
          </a:xfrm>
        </p:spPr>
        <p:txBody>
          <a:bodyPr numCol="1"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6192000" y="1907862"/>
            <a:ext cx="2744268" cy="900000"/>
          </a:xfrm>
        </p:spPr>
        <p:txBody>
          <a:bodyPr>
            <a:normAutofit/>
          </a:bodyPr>
          <a:lstStyle>
            <a:lvl1pPr>
              <a:defRPr sz="1000">
                <a:latin typeface="+mn-lt"/>
              </a:defRPr>
            </a:lvl1pPr>
          </a:lstStyle>
          <a:p>
            <a:pPr lvl="0"/>
            <a:r>
              <a:rPr lang="en-US" dirty="0"/>
              <a:t>Caption</a:t>
            </a:r>
            <a:endParaRPr lang="en-AU" dirty="0"/>
          </a:p>
        </p:txBody>
      </p:sp>
      <p:cxnSp>
        <p:nvCxnSpPr>
          <p:cNvPr id="15" name="Straight Connector 14">
            <a:extLst>
              <a:ext uri="{FF2B5EF4-FFF2-40B4-BE49-F238E27FC236}">
                <a16:creationId xmlns:a16="http://schemas.microsoft.com/office/drawing/2014/main" id="{D55E9072-3A33-4C6D-A549-4A012107B65C}"/>
              </a:ext>
            </a:extLst>
          </p:cNvPr>
          <p:cNvCxnSpPr>
            <a:cxnSpLocks/>
          </p:cNvCxnSpPr>
          <p:nvPr userDrawn="1"/>
        </p:nvCxnSpPr>
        <p:spPr>
          <a:xfrm>
            <a:off x="6192000" y="6340582"/>
            <a:ext cx="565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0AA01239-4425-4D06-9E14-E14F3426FB3F}"/>
              </a:ext>
            </a:extLst>
          </p:cNvPr>
          <p:cNvSpPr>
            <a:spLocks noGrp="1"/>
          </p:cNvSpPr>
          <p:nvPr>
            <p:ph type="pic" sz="quarter" idx="15"/>
          </p:nvPr>
        </p:nvSpPr>
        <p:spPr>
          <a:xfrm>
            <a:off x="0" y="1738038"/>
            <a:ext cx="5976000" cy="4602544"/>
          </a:xfrm>
        </p:spPr>
        <p:txBody>
          <a:bodyPr/>
          <a:lstStyle/>
          <a:p>
            <a:r>
              <a:rPr lang="en-US"/>
              <a:t>Click icon to add picture</a:t>
            </a:r>
            <a:endParaRPr lang="en-AU" dirty="0"/>
          </a:p>
        </p:txBody>
      </p:sp>
      <p:sp>
        <p:nvSpPr>
          <p:cNvPr id="12" name="Slide Number Placeholder 4">
            <a:extLst>
              <a:ext uri="{FF2B5EF4-FFF2-40B4-BE49-F238E27FC236}">
                <a16:creationId xmlns:a16="http://schemas.microsoft.com/office/drawing/2014/main" id="{9DD75AEC-C276-DB1A-A09B-4107E149DA2B}"/>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dirty="0"/>
          </a:p>
        </p:txBody>
      </p:sp>
      <p:sp>
        <p:nvSpPr>
          <p:cNvPr id="14" name="TextBox 13">
            <a:extLst>
              <a:ext uri="{FF2B5EF4-FFF2-40B4-BE49-F238E27FC236}">
                <a16:creationId xmlns:a16="http://schemas.microsoft.com/office/drawing/2014/main" id="{4A688B64-6B12-4D95-85B6-836A20BCA33A}"/>
              </a:ext>
            </a:extLst>
          </p:cNvPr>
          <p:cNvSpPr txBox="1"/>
          <p:nvPr userDrawn="1"/>
        </p:nvSpPr>
        <p:spPr>
          <a:xfrm>
            <a:off x="358789" y="277465"/>
            <a:ext cx="9720000" cy="461665"/>
          </a:xfrm>
          <a:prstGeom prst="rect">
            <a:avLst/>
          </a:prstGeom>
          <a:noFill/>
        </p:spPr>
        <p:txBody>
          <a:bodyPr wrap="square" lIns="0" rtlCol="0">
            <a:spAutoFit/>
          </a:bodyPr>
          <a:lstStyle/>
          <a:p>
            <a:r>
              <a:rPr lang="en-AU" sz="1400" dirty="0">
                <a:solidFill>
                  <a:schemeClr val="tx1"/>
                </a:solidFill>
                <a:latin typeface="Public Sans SemiBold" pitchFamily="2" charset="0"/>
              </a:rPr>
              <a:t>Resources Regulator</a:t>
            </a:r>
          </a:p>
          <a:p>
            <a:r>
              <a:rPr lang="en-AU" sz="1000" dirty="0">
                <a:solidFill>
                  <a:schemeClr val="tx1"/>
                </a:solidFill>
                <a:latin typeface="Public Sans Light" pitchFamily="2" charset="0"/>
              </a:rPr>
              <a:t>Department of Regional NSW</a:t>
            </a:r>
          </a:p>
        </p:txBody>
      </p:sp>
      <p:pic>
        <p:nvPicPr>
          <p:cNvPr id="16" name="Picture 15">
            <a:extLst>
              <a:ext uri="{FF2B5EF4-FFF2-40B4-BE49-F238E27FC236}">
                <a16:creationId xmlns:a16="http://schemas.microsoft.com/office/drawing/2014/main" id="{CF6E3FD9-005B-405F-91E3-1D0006F83F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Tree>
    <p:extLst>
      <p:ext uri="{BB962C8B-B14F-4D97-AF65-F5344CB8AC3E}">
        <p14:creationId xmlns:p14="http://schemas.microsoft.com/office/powerpoint/2010/main" val="4225097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 Infographics-1">
    <p:spTree>
      <p:nvGrpSpPr>
        <p:cNvPr id="1" name=""/>
        <p:cNvGrpSpPr/>
        <p:nvPr/>
      </p:nvGrpSpPr>
      <p:grpSpPr>
        <a:xfrm>
          <a:off x="0" y="0"/>
          <a:ext cx="0" cy="0"/>
          <a:chOff x="0" y="0"/>
          <a:chExt cx="0" cy="0"/>
        </a:xfrm>
      </p:grpSpPr>
      <p:sp>
        <p:nvSpPr>
          <p:cNvPr id="2" name="Title 1"/>
          <p:cNvSpPr>
            <a:spLocks noGrp="1"/>
          </p:cNvSpPr>
          <p:nvPr>
            <p:ph type="title"/>
          </p:nvPr>
        </p:nvSpPr>
        <p:spPr>
          <a:xfrm>
            <a:off x="360000" y="1023498"/>
            <a:ext cx="9720000" cy="504415"/>
          </a:xfrm>
        </p:spPr>
        <p:txBody>
          <a:bodyPr>
            <a:normAutofit/>
          </a:bodyPr>
          <a:lstStyle>
            <a:lvl1pPr>
              <a:defRPr sz="2000">
                <a:solidFill>
                  <a:schemeClr val="accent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D97CC562-144A-4EC8-A68D-03DE6177D0F2}"/>
              </a:ext>
            </a:extLst>
          </p:cNvPr>
          <p:cNvCxnSpPr>
            <a:cxnSpLocks/>
          </p:cNvCxnSpPr>
          <p:nvPr userDrawn="1"/>
        </p:nvCxnSpPr>
        <p:spPr>
          <a:xfrm>
            <a:off x="360000" y="2160000"/>
            <a:ext cx="263998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000" y="3355201"/>
            <a:ext cx="2639984" cy="2989232"/>
          </a:xfrm>
        </p:spPr>
        <p:txBody>
          <a:bodyPr numCol="1"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Picture Placeholder 4">
            <a:extLst>
              <a:ext uri="{FF2B5EF4-FFF2-40B4-BE49-F238E27FC236}">
                <a16:creationId xmlns:a16="http://schemas.microsoft.com/office/drawing/2014/main" id="{0AA01239-4425-4D06-9E14-E14F3426FB3F}"/>
              </a:ext>
            </a:extLst>
          </p:cNvPr>
          <p:cNvSpPr>
            <a:spLocks noGrp="1"/>
          </p:cNvSpPr>
          <p:nvPr>
            <p:ph type="pic" sz="quarter" idx="15"/>
          </p:nvPr>
        </p:nvSpPr>
        <p:spPr>
          <a:xfrm>
            <a:off x="360000" y="2332800"/>
            <a:ext cx="2639984" cy="900000"/>
          </a:xfrm>
        </p:spPr>
        <p:txBody>
          <a:bodyPr/>
          <a:lstStyle>
            <a:lvl1pPr>
              <a:defRPr>
                <a:solidFill>
                  <a:schemeClr val="accent1"/>
                </a:solidFill>
              </a:defRPr>
            </a:lvl1pPr>
          </a:lstStyle>
          <a:p>
            <a:r>
              <a:rPr lang="en-US"/>
              <a:t>Click icon to add picture</a:t>
            </a:r>
            <a:endParaRPr lang="en-AU" dirty="0"/>
          </a:p>
        </p:txBody>
      </p:sp>
      <p:sp>
        <p:nvSpPr>
          <p:cNvPr id="18" name="Text Placeholder 10">
            <a:extLst>
              <a:ext uri="{FF2B5EF4-FFF2-40B4-BE49-F238E27FC236}">
                <a16:creationId xmlns:a16="http://schemas.microsoft.com/office/drawing/2014/main" id="{6CA3D198-D367-1724-8C0D-5619E219D8C6}"/>
              </a:ext>
            </a:extLst>
          </p:cNvPr>
          <p:cNvSpPr>
            <a:spLocks noGrp="1"/>
          </p:cNvSpPr>
          <p:nvPr>
            <p:ph type="body" sz="quarter" idx="17"/>
          </p:nvPr>
        </p:nvSpPr>
        <p:spPr>
          <a:xfrm>
            <a:off x="3310404" y="3355201"/>
            <a:ext cx="2639983" cy="2989232"/>
          </a:xfrm>
        </p:spPr>
        <p:txBody>
          <a:bodyPr numCol="1" spcCol="18000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1" name="Picture Placeholder 4">
            <a:extLst>
              <a:ext uri="{FF2B5EF4-FFF2-40B4-BE49-F238E27FC236}">
                <a16:creationId xmlns:a16="http://schemas.microsoft.com/office/drawing/2014/main" id="{5AB329C5-E211-EED8-9C42-D41543BA4A99}"/>
              </a:ext>
            </a:extLst>
          </p:cNvPr>
          <p:cNvSpPr>
            <a:spLocks noGrp="1"/>
          </p:cNvSpPr>
          <p:nvPr>
            <p:ph type="pic" sz="quarter" idx="18"/>
          </p:nvPr>
        </p:nvSpPr>
        <p:spPr>
          <a:xfrm>
            <a:off x="3310404" y="2332800"/>
            <a:ext cx="2639983" cy="900000"/>
          </a:xfrm>
        </p:spPr>
        <p:txBody>
          <a:bodyPr/>
          <a:lstStyle>
            <a:lvl1pPr>
              <a:defRPr>
                <a:solidFill>
                  <a:schemeClr val="accent1"/>
                </a:solidFill>
              </a:defRPr>
            </a:lvl1pPr>
          </a:lstStyle>
          <a:p>
            <a:r>
              <a:rPr lang="en-US"/>
              <a:t>Click icon to add picture</a:t>
            </a:r>
            <a:endParaRPr lang="en-AU" dirty="0"/>
          </a:p>
        </p:txBody>
      </p:sp>
      <p:sp>
        <p:nvSpPr>
          <p:cNvPr id="25" name="Text Placeholder 10">
            <a:extLst>
              <a:ext uri="{FF2B5EF4-FFF2-40B4-BE49-F238E27FC236}">
                <a16:creationId xmlns:a16="http://schemas.microsoft.com/office/drawing/2014/main" id="{1009DD9A-7A51-30D1-0D62-0E6A34E568C7}"/>
              </a:ext>
            </a:extLst>
          </p:cNvPr>
          <p:cNvSpPr>
            <a:spLocks noGrp="1"/>
          </p:cNvSpPr>
          <p:nvPr>
            <p:ph type="body" sz="quarter" idx="19"/>
          </p:nvPr>
        </p:nvSpPr>
        <p:spPr>
          <a:xfrm>
            <a:off x="6260807" y="3355201"/>
            <a:ext cx="2639983" cy="2989232"/>
          </a:xfrm>
        </p:spPr>
        <p:txBody>
          <a:bodyPr numCol="1"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6" name="Picture Placeholder 4">
            <a:extLst>
              <a:ext uri="{FF2B5EF4-FFF2-40B4-BE49-F238E27FC236}">
                <a16:creationId xmlns:a16="http://schemas.microsoft.com/office/drawing/2014/main" id="{5DD8B38A-FDE7-79E2-A00C-39B9BBCBA381}"/>
              </a:ext>
            </a:extLst>
          </p:cNvPr>
          <p:cNvSpPr>
            <a:spLocks noGrp="1"/>
          </p:cNvSpPr>
          <p:nvPr>
            <p:ph type="pic" sz="quarter" idx="20"/>
          </p:nvPr>
        </p:nvSpPr>
        <p:spPr>
          <a:xfrm>
            <a:off x="6260807" y="2332800"/>
            <a:ext cx="2639983" cy="900000"/>
          </a:xfrm>
        </p:spPr>
        <p:txBody>
          <a:bodyPr/>
          <a:lstStyle>
            <a:lvl1pPr>
              <a:defRPr>
                <a:solidFill>
                  <a:schemeClr val="accent1"/>
                </a:solidFill>
              </a:defRPr>
            </a:lvl1pPr>
          </a:lstStyle>
          <a:p>
            <a:r>
              <a:rPr lang="en-US"/>
              <a:t>Click icon to add picture</a:t>
            </a:r>
            <a:endParaRPr lang="en-AU" dirty="0"/>
          </a:p>
        </p:txBody>
      </p:sp>
      <p:sp>
        <p:nvSpPr>
          <p:cNvPr id="27" name="Text Placeholder 10">
            <a:extLst>
              <a:ext uri="{FF2B5EF4-FFF2-40B4-BE49-F238E27FC236}">
                <a16:creationId xmlns:a16="http://schemas.microsoft.com/office/drawing/2014/main" id="{B0C0C868-9C61-9B83-73DA-3A15C71CC0B4}"/>
              </a:ext>
            </a:extLst>
          </p:cNvPr>
          <p:cNvSpPr>
            <a:spLocks noGrp="1"/>
          </p:cNvSpPr>
          <p:nvPr>
            <p:ph type="body" sz="quarter" idx="21"/>
          </p:nvPr>
        </p:nvSpPr>
        <p:spPr>
          <a:xfrm>
            <a:off x="9211210" y="3355201"/>
            <a:ext cx="2639990" cy="2989232"/>
          </a:xfrm>
        </p:spPr>
        <p:txBody>
          <a:bodyPr numCol="1"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8" name="Picture Placeholder 4">
            <a:extLst>
              <a:ext uri="{FF2B5EF4-FFF2-40B4-BE49-F238E27FC236}">
                <a16:creationId xmlns:a16="http://schemas.microsoft.com/office/drawing/2014/main" id="{B2DBED42-F742-ADAE-2B1A-A50A11762F8C}"/>
              </a:ext>
            </a:extLst>
          </p:cNvPr>
          <p:cNvSpPr>
            <a:spLocks noGrp="1"/>
          </p:cNvSpPr>
          <p:nvPr>
            <p:ph type="pic" sz="quarter" idx="22"/>
          </p:nvPr>
        </p:nvSpPr>
        <p:spPr>
          <a:xfrm>
            <a:off x="9211210" y="2332800"/>
            <a:ext cx="2639990" cy="900000"/>
          </a:xfrm>
        </p:spPr>
        <p:txBody>
          <a:bodyPr/>
          <a:lstStyle>
            <a:lvl1pPr>
              <a:defRPr>
                <a:solidFill>
                  <a:schemeClr val="accent1"/>
                </a:solidFill>
              </a:defRPr>
            </a:lvl1pPr>
          </a:lstStyle>
          <a:p>
            <a:r>
              <a:rPr lang="en-US"/>
              <a:t>Click icon to add picture</a:t>
            </a:r>
            <a:endParaRPr lang="en-AU" dirty="0"/>
          </a:p>
        </p:txBody>
      </p:sp>
      <p:cxnSp>
        <p:nvCxnSpPr>
          <p:cNvPr id="29" name="Straight Connector 28">
            <a:extLst>
              <a:ext uri="{FF2B5EF4-FFF2-40B4-BE49-F238E27FC236}">
                <a16:creationId xmlns:a16="http://schemas.microsoft.com/office/drawing/2014/main" id="{EAB228EF-DA8E-76B3-C034-63EC7362E6A7}"/>
              </a:ext>
            </a:extLst>
          </p:cNvPr>
          <p:cNvCxnSpPr>
            <a:cxnSpLocks/>
          </p:cNvCxnSpPr>
          <p:nvPr userDrawn="1"/>
        </p:nvCxnSpPr>
        <p:spPr>
          <a:xfrm>
            <a:off x="3310405" y="2160000"/>
            <a:ext cx="263998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F7AA6A-6C18-C099-1506-962138CE042D}"/>
              </a:ext>
            </a:extLst>
          </p:cNvPr>
          <p:cNvCxnSpPr>
            <a:cxnSpLocks/>
          </p:cNvCxnSpPr>
          <p:nvPr userDrawn="1"/>
        </p:nvCxnSpPr>
        <p:spPr>
          <a:xfrm>
            <a:off x="6260810" y="2160000"/>
            <a:ext cx="263998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0F25C4C-77EA-D369-9C35-D1C91B5BA717}"/>
              </a:ext>
            </a:extLst>
          </p:cNvPr>
          <p:cNvCxnSpPr>
            <a:cxnSpLocks/>
          </p:cNvCxnSpPr>
          <p:nvPr userDrawn="1"/>
        </p:nvCxnSpPr>
        <p:spPr>
          <a:xfrm>
            <a:off x="9211216" y="2160000"/>
            <a:ext cx="263998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Slide Number Placeholder 4">
            <a:extLst>
              <a:ext uri="{FF2B5EF4-FFF2-40B4-BE49-F238E27FC236}">
                <a16:creationId xmlns:a16="http://schemas.microsoft.com/office/drawing/2014/main" id="{C93485ED-8DA9-FDCC-EB38-56BE72EC04D4}"/>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dirty="0"/>
          </a:p>
        </p:txBody>
      </p:sp>
      <p:sp>
        <p:nvSpPr>
          <p:cNvPr id="23" name="TextBox 22">
            <a:extLst>
              <a:ext uri="{FF2B5EF4-FFF2-40B4-BE49-F238E27FC236}">
                <a16:creationId xmlns:a16="http://schemas.microsoft.com/office/drawing/2014/main" id="{0CC068B4-8BD8-4767-8506-27CA3D655A21}"/>
              </a:ext>
            </a:extLst>
          </p:cNvPr>
          <p:cNvSpPr txBox="1"/>
          <p:nvPr userDrawn="1"/>
        </p:nvSpPr>
        <p:spPr>
          <a:xfrm>
            <a:off x="358789" y="277465"/>
            <a:ext cx="9720000" cy="461665"/>
          </a:xfrm>
          <a:prstGeom prst="rect">
            <a:avLst/>
          </a:prstGeom>
          <a:noFill/>
        </p:spPr>
        <p:txBody>
          <a:bodyPr wrap="square" lIns="0" rtlCol="0">
            <a:spAutoFit/>
          </a:bodyPr>
          <a:lstStyle/>
          <a:p>
            <a:r>
              <a:rPr lang="en-AU" sz="1400" dirty="0">
                <a:solidFill>
                  <a:schemeClr val="accent1"/>
                </a:solidFill>
                <a:latin typeface="Public Sans SemiBold" pitchFamily="2" charset="0"/>
              </a:rPr>
              <a:t>Resources Regulator</a:t>
            </a:r>
          </a:p>
          <a:p>
            <a:r>
              <a:rPr lang="en-AU" sz="1000" dirty="0">
                <a:solidFill>
                  <a:schemeClr val="accent1"/>
                </a:solidFill>
                <a:latin typeface="Public Sans Light" pitchFamily="2" charset="0"/>
              </a:rPr>
              <a:t>Department of Regional NSW</a:t>
            </a:r>
          </a:p>
        </p:txBody>
      </p:sp>
      <p:pic>
        <p:nvPicPr>
          <p:cNvPr id="20" name="Picture 19">
            <a:extLst>
              <a:ext uri="{FF2B5EF4-FFF2-40B4-BE49-F238E27FC236}">
                <a16:creationId xmlns:a16="http://schemas.microsoft.com/office/drawing/2014/main" id="{B46F52BF-B297-4FB6-9018-759CA97A22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Tree>
    <p:extLst>
      <p:ext uri="{BB962C8B-B14F-4D97-AF65-F5344CB8AC3E}">
        <p14:creationId xmlns:p14="http://schemas.microsoft.com/office/powerpoint/2010/main" val="4132885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 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1023499"/>
            <a:ext cx="2520000" cy="1009652"/>
          </a:xfrm>
        </p:spPr>
        <p:txBody>
          <a:bodyPr>
            <a:normAutofit/>
          </a:bodyPr>
          <a:lstStyle>
            <a:lvl1pPr>
              <a:defRPr sz="1600">
                <a:latin typeface="Public Sans SemiBold" pitchFamily="2" charset="0"/>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1023500"/>
            <a:ext cx="7560000" cy="5359716"/>
          </a:xfrm>
        </p:spPr>
        <p:txBody>
          <a:bodyPr numCol="1" spcCol="180000"/>
          <a:lstStyle>
            <a:lvl1pPr>
              <a:defRPr sz="3600"/>
            </a:lvl1pPr>
            <a:lvl2pPr>
              <a:defRPr sz="1800">
                <a:latin typeface="+mn-lt"/>
              </a:defRPr>
            </a:lvl2pPr>
          </a:lstStyle>
          <a:p>
            <a:pPr lvl="0"/>
            <a:r>
              <a:rPr lang="en-US"/>
              <a:t>Click to edit Master text styles</a:t>
            </a:r>
          </a:p>
          <a:p>
            <a:pPr lvl="1"/>
            <a:r>
              <a:rPr lang="en-US"/>
              <a:t>Second level</a:t>
            </a:r>
          </a:p>
        </p:txBody>
      </p:sp>
      <p:cxnSp>
        <p:nvCxnSpPr>
          <p:cNvPr id="12" name="Straight Connector 11">
            <a:extLst>
              <a:ext uri="{FF2B5EF4-FFF2-40B4-BE49-F238E27FC236}">
                <a16:creationId xmlns:a16="http://schemas.microsoft.com/office/drawing/2014/main" id="{80B8F80F-22E3-47D7-8D99-80BFFDFB35CD}"/>
              </a:ext>
            </a:extLst>
          </p:cNvPr>
          <p:cNvCxnSpPr>
            <a:cxnSpLocks/>
          </p:cNvCxnSpPr>
          <p:nvPr userDrawn="1"/>
        </p:nvCxnSpPr>
        <p:spPr>
          <a:xfrm>
            <a:off x="3096000" y="1023499"/>
            <a:ext cx="0" cy="53597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4">
            <a:extLst>
              <a:ext uri="{FF2B5EF4-FFF2-40B4-BE49-F238E27FC236}">
                <a16:creationId xmlns:a16="http://schemas.microsoft.com/office/drawing/2014/main" id="{DE4EEEF2-F72A-C171-63B0-D73D7779F107}"/>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dirty="0"/>
          </a:p>
        </p:txBody>
      </p:sp>
      <p:sp>
        <p:nvSpPr>
          <p:cNvPr id="9" name="TextBox 8">
            <a:extLst>
              <a:ext uri="{FF2B5EF4-FFF2-40B4-BE49-F238E27FC236}">
                <a16:creationId xmlns:a16="http://schemas.microsoft.com/office/drawing/2014/main" id="{03F784C2-4D86-4CB2-8324-364E7A5367F1}"/>
              </a:ext>
            </a:extLst>
          </p:cNvPr>
          <p:cNvSpPr txBox="1"/>
          <p:nvPr userDrawn="1"/>
        </p:nvSpPr>
        <p:spPr>
          <a:xfrm>
            <a:off x="358789" y="277465"/>
            <a:ext cx="9720000" cy="461665"/>
          </a:xfrm>
          <a:prstGeom prst="rect">
            <a:avLst/>
          </a:prstGeom>
          <a:noFill/>
        </p:spPr>
        <p:txBody>
          <a:bodyPr wrap="square" lIns="0" rtlCol="0">
            <a:spAutoFit/>
          </a:bodyPr>
          <a:lstStyle/>
          <a:p>
            <a:r>
              <a:rPr lang="en-AU" sz="1400" dirty="0">
                <a:solidFill>
                  <a:schemeClr val="tx1"/>
                </a:solidFill>
                <a:latin typeface="Public Sans SemiBold" pitchFamily="2" charset="0"/>
              </a:rPr>
              <a:t>Resources Regulator</a:t>
            </a:r>
          </a:p>
          <a:p>
            <a:r>
              <a:rPr lang="en-AU" sz="1000" dirty="0">
                <a:solidFill>
                  <a:schemeClr val="tx1"/>
                </a:solidFill>
                <a:latin typeface="Public Sans Light" pitchFamily="2" charset="0"/>
              </a:rPr>
              <a:t>Department of Regional NSW</a:t>
            </a:r>
          </a:p>
        </p:txBody>
      </p:sp>
      <p:pic>
        <p:nvPicPr>
          <p:cNvPr id="10" name="Picture 9">
            <a:extLst>
              <a:ext uri="{FF2B5EF4-FFF2-40B4-BE49-F238E27FC236}">
                <a16:creationId xmlns:a16="http://schemas.microsoft.com/office/drawing/2014/main" id="{F48BF74B-B659-4F36-9C35-991B613883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Tree>
    <p:extLst>
      <p:ext uri="{BB962C8B-B14F-4D97-AF65-F5344CB8AC3E}">
        <p14:creationId xmlns:p14="http://schemas.microsoft.com/office/powerpoint/2010/main" val="618738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 Title and large image-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Lst>
          </p:cNvPr>
          <p:cNvSpPr/>
          <p:nvPr userDrawn="1"/>
        </p:nvSpPr>
        <p:spPr>
          <a:xfrm>
            <a:off x="0" y="1738038"/>
            <a:ext cx="12192000" cy="5119962"/>
          </a:xfrm>
          <a:prstGeom prst="rect">
            <a:avLst/>
          </a:prstGeom>
          <a:solidFill>
            <a:schemeClr val="accent5">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Lst>
          </p:cNvPr>
          <p:cNvSpPr>
            <a:spLocks noGrp="1"/>
          </p:cNvSpPr>
          <p:nvPr>
            <p:ph type="pic" sz="quarter" idx="13"/>
          </p:nvPr>
        </p:nvSpPr>
        <p:spPr>
          <a:xfrm>
            <a:off x="1857000" y="1738037"/>
            <a:ext cx="8478000" cy="4602543"/>
          </a:xfrm>
        </p:spPr>
        <p:txBody>
          <a:bodyPr/>
          <a:lstStyle/>
          <a:p>
            <a:r>
              <a:rPr lang="en-US"/>
              <a:t>Click icon to add picture</a:t>
            </a:r>
            <a:endParaRPr lang="en-AU" dirty="0"/>
          </a:p>
        </p:txBody>
      </p:sp>
      <p:sp>
        <p:nvSpPr>
          <p:cNvPr id="15" name="Title 1">
            <a:extLst>
              <a:ext uri="{FF2B5EF4-FFF2-40B4-BE49-F238E27FC236}">
                <a16:creationId xmlns:a16="http://schemas.microsoft.com/office/drawing/2014/main" id="{0A3BAE1F-13A2-0A46-03C4-F04ACB8305A8}"/>
              </a:ext>
            </a:extLst>
          </p:cNvPr>
          <p:cNvSpPr>
            <a:spLocks noGrp="1"/>
          </p:cNvSpPr>
          <p:nvPr>
            <p:ph type="title" hasCustomPrompt="1"/>
          </p:nvPr>
        </p:nvSpPr>
        <p:spPr>
          <a:xfrm>
            <a:off x="360000" y="1023499"/>
            <a:ext cx="9720000" cy="512994"/>
          </a:xfrm>
        </p:spPr>
        <p:txBody>
          <a:bodyPr numCol="2" spcCol="540000">
            <a:normAutofit/>
          </a:bodyPr>
          <a:lstStyle>
            <a:lvl1pPr>
              <a:defRPr sz="2000"/>
            </a:lvl1pPr>
          </a:lstStyle>
          <a:p>
            <a:r>
              <a:rPr lang="en-GB" dirty="0"/>
              <a:t>Click to add body copy to a two column text box.</a:t>
            </a:r>
            <a:br>
              <a:rPr lang="en-GB" dirty="0"/>
            </a:br>
            <a:r>
              <a:rPr lang="en-GB" dirty="0"/>
              <a:t>Second column</a:t>
            </a:r>
            <a:endParaRPr lang="en-US" dirty="0"/>
          </a:p>
        </p:txBody>
      </p:sp>
      <p:sp>
        <p:nvSpPr>
          <p:cNvPr id="8" name="Slide Number Placeholder 4">
            <a:extLst>
              <a:ext uri="{FF2B5EF4-FFF2-40B4-BE49-F238E27FC236}">
                <a16:creationId xmlns:a16="http://schemas.microsoft.com/office/drawing/2014/main" id="{2064E7F6-DBDC-87B7-3F75-D8921FA5D8C6}"/>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dirty="0"/>
          </a:p>
        </p:txBody>
      </p:sp>
      <p:sp>
        <p:nvSpPr>
          <p:cNvPr id="9" name="TextBox 8">
            <a:extLst>
              <a:ext uri="{FF2B5EF4-FFF2-40B4-BE49-F238E27FC236}">
                <a16:creationId xmlns:a16="http://schemas.microsoft.com/office/drawing/2014/main" id="{01C52217-A985-403E-8950-AD731D2486BF}"/>
              </a:ext>
            </a:extLst>
          </p:cNvPr>
          <p:cNvSpPr txBox="1"/>
          <p:nvPr userDrawn="1"/>
        </p:nvSpPr>
        <p:spPr>
          <a:xfrm>
            <a:off x="358789" y="277465"/>
            <a:ext cx="9720000" cy="461665"/>
          </a:xfrm>
          <a:prstGeom prst="rect">
            <a:avLst/>
          </a:prstGeom>
          <a:noFill/>
        </p:spPr>
        <p:txBody>
          <a:bodyPr wrap="square" lIns="0" rtlCol="0">
            <a:spAutoFit/>
          </a:bodyPr>
          <a:lstStyle/>
          <a:p>
            <a:r>
              <a:rPr lang="en-AU" sz="1400" dirty="0">
                <a:solidFill>
                  <a:schemeClr val="tx1"/>
                </a:solidFill>
                <a:latin typeface="Public Sans SemiBold" pitchFamily="2" charset="0"/>
              </a:rPr>
              <a:t>Resources Regulator</a:t>
            </a:r>
          </a:p>
          <a:p>
            <a:r>
              <a:rPr lang="en-AU" sz="1000" dirty="0">
                <a:solidFill>
                  <a:schemeClr val="tx1"/>
                </a:solidFill>
                <a:latin typeface="Public Sans Light" pitchFamily="2" charset="0"/>
              </a:rPr>
              <a:t>Department of Regional NSW</a:t>
            </a:r>
          </a:p>
        </p:txBody>
      </p:sp>
      <p:pic>
        <p:nvPicPr>
          <p:cNvPr id="10" name="Picture 9">
            <a:extLst>
              <a:ext uri="{FF2B5EF4-FFF2-40B4-BE49-F238E27FC236}">
                <a16:creationId xmlns:a16="http://schemas.microsoft.com/office/drawing/2014/main" id="{DE0C31DB-6A3A-4EAB-BE76-46C3256568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Tree>
    <p:extLst>
      <p:ext uri="{BB962C8B-B14F-4D97-AF65-F5344CB8AC3E}">
        <p14:creationId xmlns:p14="http://schemas.microsoft.com/office/powerpoint/2010/main" val="18488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ver-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0" y="0"/>
            <a:ext cx="848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8484000" y="0"/>
            <a:ext cx="3708000" cy="6858000"/>
          </a:xfrm>
        </p:spPr>
        <p:txBody>
          <a:bodyPr/>
          <a:lstStyle/>
          <a:p>
            <a:r>
              <a:rPr lang="en-US"/>
              <a:t>Click icon to add picture</a:t>
            </a:r>
            <a:endParaRPr lang="en-AU" dirty="0"/>
          </a:p>
        </p:txBody>
      </p:sp>
      <p:sp>
        <p:nvSpPr>
          <p:cNvPr id="2" name="Title 1"/>
          <p:cNvSpPr>
            <a:spLocks noGrp="1"/>
          </p:cNvSpPr>
          <p:nvPr>
            <p:ph type="ctrTitle" hasCustomPrompt="1"/>
          </p:nvPr>
        </p:nvSpPr>
        <p:spPr>
          <a:xfrm>
            <a:off x="359999" y="1118380"/>
            <a:ext cx="6461129" cy="2679008"/>
          </a:xfrm>
          <a:ln>
            <a:noFill/>
          </a:ln>
        </p:spPr>
        <p:txBody>
          <a:bodyPr anchor="b">
            <a:normAutofit/>
          </a:bodyPr>
          <a:lstStyle>
            <a:lvl1pPr algn="l">
              <a:lnSpc>
                <a:spcPct val="90000"/>
              </a:lnSpc>
              <a:defRPr sz="4800">
                <a:solidFill>
                  <a:schemeClr val="accent1"/>
                </a:solidFill>
              </a:defRPr>
            </a:lvl1pPr>
          </a:lstStyle>
          <a:p>
            <a:r>
              <a:rPr lang="en-US" dirty="0"/>
              <a:t>Click here to edit Master title slide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3960001"/>
            <a:ext cx="6461128" cy="433406"/>
          </a:xfrm>
        </p:spPr>
        <p:txBody>
          <a:bodyPr anchor="t">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59998" y="5281874"/>
            <a:ext cx="6461130" cy="495798"/>
          </a:xfrm>
        </p:spPr>
        <p:txBody>
          <a:bodyPr>
            <a:noAutofit/>
          </a:bodyPr>
          <a:lstStyle>
            <a:lvl1pPr>
              <a:lnSpc>
                <a:spcPct val="100000"/>
              </a:lnSpc>
              <a:spcAft>
                <a:spcPts val="0"/>
              </a:spcAft>
              <a:defRPr sz="1600" b="0">
                <a:solidFill>
                  <a:schemeClr val="accent1"/>
                </a:solidFill>
                <a:latin typeface="Public Sans SemiBold" pitchFamily="2" charset="0"/>
              </a:defRPr>
            </a:lvl1pPr>
            <a:lvl2pPr>
              <a:lnSpc>
                <a:spcPct val="100000"/>
              </a:lnSpc>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a:p>
            <a:pPr lvl="1"/>
            <a:r>
              <a:rPr lang="en-US" dirty="0"/>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8" y="6266279"/>
            <a:ext cx="3634881" cy="177369"/>
          </a:xfrm>
        </p:spPr>
        <p:txBody>
          <a:bodyPr anchor="t">
            <a:noAutofit/>
          </a:bodyPr>
          <a:lstStyle>
            <a:lvl1pPr algn="l">
              <a:defRPr sz="16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pic>
        <p:nvPicPr>
          <p:cNvPr id="13" name="Picture 12">
            <a:extLst>
              <a:ext uri="{FF2B5EF4-FFF2-40B4-BE49-F238E27FC236}">
                <a16:creationId xmlns:a16="http://schemas.microsoft.com/office/drawing/2014/main" id="{3E825369-8805-DDB0-4B79-2005942F02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94891" y="470266"/>
            <a:ext cx="630000" cy="684882"/>
          </a:xfrm>
          <a:prstGeom prst="rect">
            <a:avLst/>
          </a:prstGeom>
        </p:spPr>
      </p:pic>
      <p:cxnSp>
        <p:nvCxnSpPr>
          <p:cNvPr id="20" name="Straight Connector 19">
            <a:extLst>
              <a:ext uri="{FF2B5EF4-FFF2-40B4-BE49-F238E27FC236}">
                <a16:creationId xmlns:a16="http://schemas.microsoft.com/office/drawing/2014/main" id="{04316764-BBD6-084D-DF73-AAB61B8265F9}"/>
              </a:ext>
            </a:extLst>
          </p:cNvPr>
          <p:cNvCxnSpPr>
            <a:cxnSpLocks/>
          </p:cNvCxnSpPr>
          <p:nvPr userDrawn="1"/>
        </p:nvCxnSpPr>
        <p:spPr>
          <a:xfrm>
            <a:off x="350400" y="352625"/>
            <a:ext cx="777449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5566168-E3CE-22E2-405F-25E14B14F923}"/>
              </a:ext>
            </a:extLst>
          </p:cNvPr>
          <p:cNvCxnSpPr>
            <a:cxnSpLocks/>
          </p:cNvCxnSpPr>
          <p:nvPr userDrawn="1"/>
        </p:nvCxnSpPr>
        <p:spPr>
          <a:xfrm>
            <a:off x="350400" y="5046069"/>
            <a:ext cx="777449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A484BFE-A6ED-3756-4C75-810432EEE573}"/>
              </a:ext>
            </a:extLst>
          </p:cNvPr>
          <p:cNvCxnSpPr>
            <a:cxnSpLocks/>
          </p:cNvCxnSpPr>
          <p:nvPr userDrawn="1"/>
        </p:nvCxnSpPr>
        <p:spPr>
          <a:xfrm>
            <a:off x="350400" y="6024762"/>
            <a:ext cx="777449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B4D177E-1E7B-4770-B257-6CC731BD30A1}"/>
              </a:ext>
            </a:extLst>
          </p:cNvPr>
          <p:cNvSpPr txBox="1"/>
          <p:nvPr userDrawn="1"/>
        </p:nvSpPr>
        <p:spPr>
          <a:xfrm>
            <a:off x="350400" y="416244"/>
            <a:ext cx="6470728" cy="461665"/>
          </a:xfrm>
          <a:prstGeom prst="rect">
            <a:avLst/>
          </a:prstGeom>
          <a:noFill/>
        </p:spPr>
        <p:txBody>
          <a:bodyPr wrap="square" lIns="0" rtlCol="0">
            <a:spAutoFit/>
          </a:bodyPr>
          <a:lstStyle/>
          <a:p>
            <a:r>
              <a:rPr lang="en-AU" sz="1400" dirty="0">
                <a:solidFill>
                  <a:schemeClr val="accent1"/>
                </a:solidFill>
                <a:latin typeface="Public Sans SemiBold" pitchFamily="2" charset="0"/>
              </a:rPr>
              <a:t>Resources Regulator</a:t>
            </a:r>
          </a:p>
          <a:p>
            <a:r>
              <a:rPr lang="en-AU" sz="1000" dirty="0">
                <a:solidFill>
                  <a:schemeClr val="accent1"/>
                </a:solidFill>
                <a:latin typeface="Public Sans Light" pitchFamily="2" charset="0"/>
              </a:rPr>
              <a:t>Department of Regional NSW</a:t>
            </a:r>
          </a:p>
        </p:txBody>
      </p:sp>
    </p:spTree>
    <p:extLst>
      <p:ext uri="{BB962C8B-B14F-4D97-AF65-F5344CB8AC3E}">
        <p14:creationId xmlns:p14="http://schemas.microsoft.com/office/powerpoint/2010/main" val="1279742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4col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E5D367-3ECD-4D95-8593-6E37E7633C61}"/>
              </a:ext>
            </a:extLst>
          </p:cNvPr>
          <p:cNvSpPr/>
          <p:nvPr userDrawn="1"/>
        </p:nvSpPr>
        <p:spPr>
          <a:xfrm>
            <a:off x="0" y="1727998"/>
            <a:ext cx="12192000" cy="5130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 Placeholder 11">
            <a:extLst>
              <a:ext uri="{FF2B5EF4-FFF2-40B4-BE49-F238E27FC236}">
                <a16:creationId xmlns:a16="http://schemas.microsoft.com/office/drawing/2014/main" id="{D30AEF18-0048-410F-AB0A-6EBF9EE73C5F}"/>
              </a:ext>
            </a:extLst>
          </p:cNvPr>
          <p:cNvSpPr>
            <a:spLocks noGrp="1"/>
          </p:cNvSpPr>
          <p:nvPr>
            <p:ph type="body" sz="quarter" idx="13"/>
          </p:nvPr>
        </p:nvSpPr>
        <p:spPr>
          <a:xfrm>
            <a:off x="360363" y="1907862"/>
            <a:ext cx="2736000" cy="4495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Text Placeholder 13">
            <a:extLst>
              <a:ext uri="{FF2B5EF4-FFF2-40B4-BE49-F238E27FC236}">
                <a16:creationId xmlns:a16="http://schemas.microsoft.com/office/drawing/2014/main" id="{79CE6DB5-6EC9-4FCA-8E33-1569637E9BA3}"/>
              </a:ext>
            </a:extLst>
          </p:cNvPr>
          <p:cNvSpPr>
            <a:spLocks noGrp="1"/>
          </p:cNvSpPr>
          <p:nvPr>
            <p:ph type="body" sz="quarter" idx="14"/>
          </p:nvPr>
        </p:nvSpPr>
        <p:spPr>
          <a:xfrm>
            <a:off x="3422345" y="1908650"/>
            <a:ext cx="1944000" cy="2106499"/>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6" name="Text Placeholder 13">
            <a:extLst>
              <a:ext uri="{FF2B5EF4-FFF2-40B4-BE49-F238E27FC236}">
                <a16:creationId xmlns:a16="http://schemas.microsoft.com/office/drawing/2014/main" id="{6A0EE890-674F-4513-9B6E-9E8A4D4EE23B}"/>
              </a:ext>
            </a:extLst>
          </p:cNvPr>
          <p:cNvSpPr>
            <a:spLocks noGrp="1"/>
          </p:cNvSpPr>
          <p:nvPr>
            <p:ph type="body" sz="quarter" idx="15"/>
          </p:nvPr>
        </p:nvSpPr>
        <p:spPr>
          <a:xfrm>
            <a:off x="3420000" y="4358063"/>
            <a:ext cx="1944000" cy="2045347"/>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cxnSp>
        <p:nvCxnSpPr>
          <p:cNvPr id="18" name="Straight Connector 17">
            <a:extLst>
              <a:ext uri="{FF2B5EF4-FFF2-40B4-BE49-F238E27FC236}">
                <a16:creationId xmlns:a16="http://schemas.microsoft.com/office/drawing/2014/main" id="{DE5F3C85-5357-43EC-A1C1-36604BBB1AF2}"/>
              </a:ext>
            </a:extLst>
          </p:cNvPr>
          <p:cNvCxnSpPr>
            <a:cxnSpLocks/>
          </p:cNvCxnSpPr>
          <p:nvPr userDrawn="1"/>
        </p:nvCxnSpPr>
        <p:spPr>
          <a:xfrm>
            <a:off x="3259354" y="1895337"/>
            <a:ext cx="0" cy="4545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057F61-0899-4B7C-BD2B-3738152A2B7E}"/>
              </a:ext>
            </a:extLst>
          </p:cNvPr>
          <p:cNvCxnSpPr>
            <a:cxnSpLocks/>
          </p:cNvCxnSpPr>
          <p:nvPr userDrawn="1"/>
        </p:nvCxnSpPr>
        <p:spPr>
          <a:xfrm flipH="1">
            <a:off x="3420000" y="4180708"/>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26">
            <a:extLst>
              <a:ext uri="{FF2B5EF4-FFF2-40B4-BE49-F238E27FC236}">
                <a16:creationId xmlns:a16="http://schemas.microsoft.com/office/drawing/2014/main" id="{9F3CABFF-021D-4DB0-B816-0E2C407AA396}"/>
              </a:ext>
            </a:extLst>
          </p:cNvPr>
          <p:cNvSpPr>
            <a:spLocks noGrp="1"/>
          </p:cNvSpPr>
          <p:nvPr>
            <p:ph sz="quarter" idx="16"/>
          </p:nvPr>
        </p:nvSpPr>
        <p:spPr>
          <a:xfrm>
            <a:off x="5692327" y="2464125"/>
            <a:ext cx="2520000" cy="392509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8" name="Content Placeholder 26">
            <a:extLst>
              <a:ext uri="{FF2B5EF4-FFF2-40B4-BE49-F238E27FC236}">
                <a16:creationId xmlns:a16="http://schemas.microsoft.com/office/drawing/2014/main" id="{F3D2FA77-52F3-471B-A291-EED89A0DE685}"/>
              </a:ext>
            </a:extLst>
          </p:cNvPr>
          <p:cNvSpPr>
            <a:spLocks noGrp="1"/>
          </p:cNvSpPr>
          <p:nvPr>
            <p:ph sz="quarter" idx="17"/>
          </p:nvPr>
        </p:nvSpPr>
        <p:spPr>
          <a:xfrm>
            <a:off x="8538308" y="2463636"/>
            <a:ext cx="3269692" cy="391449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0" name="Picture Placeholder 29">
            <a:extLst>
              <a:ext uri="{FF2B5EF4-FFF2-40B4-BE49-F238E27FC236}">
                <a16:creationId xmlns:a16="http://schemas.microsoft.com/office/drawing/2014/main" id="{EA4CE82D-B1F3-42D5-BFC4-5FF9241B02D7}"/>
              </a:ext>
            </a:extLst>
          </p:cNvPr>
          <p:cNvSpPr>
            <a:spLocks noGrp="1"/>
          </p:cNvSpPr>
          <p:nvPr>
            <p:ph type="pic" sz="quarter" idx="18"/>
          </p:nvPr>
        </p:nvSpPr>
        <p:spPr>
          <a:xfrm>
            <a:off x="3944345" y="2466651"/>
            <a:ext cx="900000" cy="900000"/>
          </a:xfrm>
        </p:spPr>
        <p:txBody>
          <a:bodyPr/>
          <a:lstStyle/>
          <a:p>
            <a:r>
              <a:rPr lang="en-US"/>
              <a:t>Click icon to add picture</a:t>
            </a:r>
            <a:endParaRPr lang="en-AU" dirty="0"/>
          </a:p>
        </p:txBody>
      </p:sp>
      <p:sp>
        <p:nvSpPr>
          <p:cNvPr id="31" name="Picture Placeholder 29">
            <a:extLst>
              <a:ext uri="{FF2B5EF4-FFF2-40B4-BE49-F238E27FC236}">
                <a16:creationId xmlns:a16="http://schemas.microsoft.com/office/drawing/2014/main" id="{FD821410-29F3-4DF7-B1BB-8609C9096EE2}"/>
              </a:ext>
            </a:extLst>
          </p:cNvPr>
          <p:cNvSpPr>
            <a:spLocks noGrp="1"/>
          </p:cNvSpPr>
          <p:nvPr>
            <p:ph type="pic" sz="quarter" idx="19"/>
          </p:nvPr>
        </p:nvSpPr>
        <p:spPr>
          <a:xfrm>
            <a:off x="3942000" y="4916064"/>
            <a:ext cx="900000" cy="900000"/>
          </a:xfrm>
        </p:spPr>
        <p:txBody>
          <a:bodyPr/>
          <a:lstStyle/>
          <a:p>
            <a:r>
              <a:rPr lang="en-US"/>
              <a:t>Click icon to add picture</a:t>
            </a:r>
            <a:endParaRPr lang="en-AU" dirty="0"/>
          </a:p>
        </p:txBody>
      </p:sp>
      <p:sp>
        <p:nvSpPr>
          <p:cNvPr id="32" name="Text Placeholder 13">
            <a:extLst>
              <a:ext uri="{FF2B5EF4-FFF2-40B4-BE49-F238E27FC236}">
                <a16:creationId xmlns:a16="http://schemas.microsoft.com/office/drawing/2014/main" id="{77997327-1253-41DB-B0DD-0A414715E932}"/>
              </a:ext>
            </a:extLst>
          </p:cNvPr>
          <p:cNvSpPr>
            <a:spLocks noGrp="1"/>
          </p:cNvSpPr>
          <p:nvPr>
            <p:ph type="body" sz="quarter" idx="20" hasCustomPrompt="1"/>
          </p:nvPr>
        </p:nvSpPr>
        <p:spPr>
          <a:xfrm>
            <a:off x="5687236" y="1908651"/>
            <a:ext cx="2520000"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dirty="0"/>
              <a:t>Heading here</a:t>
            </a:r>
            <a:endParaRPr lang="en-AU" dirty="0"/>
          </a:p>
        </p:txBody>
      </p:sp>
      <p:sp>
        <p:nvSpPr>
          <p:cNvPr id="33" name="Text Placeholder 13">
            <a:extLst>
              <a:ext uri="{FF2B5EF4-FFF2-40B4-BE49-F238E27FC236}">
                <a16:creationId xmlns:a16="http://schemas.microsoft.com/office/drawing/2014/main" id="{6A7A3DE4-B76A-4DA3-9340-FFAA6B8830A0}"/>
              </a:ext>
            </a:extLst>
          </p:cNvPr>
          <p:cNvSpPr>
            <a:spLocks noGrp="1"/>
          </p:cNvSpPr>
          <p:nvPr>
            <p:ph type="body" sz="quarter" idx="21" hasCustomPrompt="1"/>
          </p:nvPr>
        </p:nvSpPr>
        <p:spPr>
          <a:xfrm>
            <a:off x="8528459" y="1908651"/>
            <a:ext cx="3303177"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dirty="0"/>
              <a:t>Heading here</a:t>
            </a:r>
            <a:endParaRPr lang="en-AU" dirty="0"/>
          </a:p>
        </p:txBody>
      </p:sp>
      <p:sp>
        <p:nvSpPr>
          <p:cNvPr id="41" name="Title 1">
            <a:extLst>
              <a:ext uri="{FF2B5EF4-FFF2-40B4-BE49-F238E27FC236}">
                <a16:creationId xmlns:a16="http://schemas.microsoft.com/office/drawing/2014/main" id="{F231A5E0-1442-0B62-99C7-AC64111BE06C}"/>
              </a:ext>
            </a:extLst>
          </p:cNvPr>
          <p:cNvSpPr>
            <a:spLocks noGrp="1"/>
          </p:cNvSpPr>
          <p:nvPr>
            <p:ph type="title"/>
          </p:nvPr>
        </p:nvSpPr>
        <p:spPr>
          <a:xfrm>
            <a:off x="360000" y="1021686"/>
            <a:ext cx="9720000" cy="540753"/>
          </a:xfrm>
        </p:spPr>
        <p:txBody>
          <a:bodyPr/>
          <a:lstStyle>
            <a:lvl1pPr>
              <a:defRPr>
                <a:solidFill>
                  <a:schemeClr val="tx1"/>
                </a:solidFill>
              </a:defRPr>
            </a:lvl1pPr>
          </a:lstStyle>
          <a:p>
            <a:r>
              <a:rPr lang="en-US"/>
              <a:t>Click to edit Master title style</a:t>
            </a:r>
            <a:endParaRPr lang="en-US" dirty="0"/>
          </a:p>
        </p:txBody>
      </p:sp>
      <p:cxnSp>
        <p:nvCxnSpPr>
          <p:cNvPr id="44" name="Straight Connector 43">
            <a:extLst>
              <a:ext uri="{FF2B5EF4-FFF2-40B4-BE49-F238E27FC236}">
                <a16:creationId xmlns:a16="http://schemas.microsoft.com/office/drawing/2014/main" id="{9027F03B-0A15-2262-9BC8-F4939D0833FD}"/>
              </a:ext>
            </a:extLst>
          </p:cNvPr>
          <p:cNvCxnSpPr>
            <a:cxnSpLocks/>
          </p:cNvCxnSpPr>
          <p:nvPr userDrawn="1"/>
        </p:nvCxnSpPr>
        <p:spPr>
          <a:xfrm>
            <a:off x="5533631" y="1895337"/>
            <a:ext cx="0" cy="4545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3BD1C3D-CEBD-6EA5-2A56-4802371601E5}"/>
              </a:ext>
            </a:extLst>
          </p:cNvPr>
          <p:cNvCxnSpPr>
            <a:cxnSpLocks/>
          </p:cNvCxnSpPr>
          <p:nvPr userDrawn="1"/>
        </p:nvCxnSpPr>
        <p:spPr>
          <a:xfrm>
            <a:off x="8376477" y="1895337"/>
            <a:ext cx="0" cy="4545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Slide Number Placeholder 4">
            <a:extLst>
              <a:ext uri="{FF2B5EF4-FFF2-40B4-BE49-F238E27FC236}">
                <a16:creationId xmlns:a16="http://schemas.microsoft.com/office/drawing/2014/main" id="{77E46F2F-0564-4BFF-CBCB-A24A2D719052}"/>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dirty="0"/>
          </a:p>
        </p:txBody>
      </p:sp>
      <p:sp>
        <p:nvSpPr>
          <p:cNvPr id="21" name="TextBox 20">
            <a:extLst>
              <a:ext uri="{FF2B5EF4-FFF2-40B4-BE49-F238E27FC236}">
                <a16:creationId xmlns:a16="http://schemas.microsoft.com/office/drawing/2014/main" id="{E6689F21-AF50-4DEE-A3C5-206F1589F84C}"/>
              </a:ext>
            </a:extLst>
          </p:cNvPr>
          <p:cNvSpPr txBox="1"/>
          <p:nvPr userDrawn="1"/>
        </p:nvSpPr>
        <p:spPr>
          <a:xfrm>
            <a:off x="358789" y="277465"/>
            <a:ext cx="9720000" cy="461665"/>
          </a:xfrm>
          <a:prstGeom prst="rect">
            <a:avLst/>
          </a:prstGeom>
          <a:noFill/>
        </p:spPr>
        <p:txBody>
          <a:bodyPr wrap="square" lIns="0" rtlCol="0">
            <a:spAutoFit/>
          </a:bodyPr>
          <a:lstStyle/>
          <a:p>
            <a:r>
              <a:rPr lang="en-AU" sz="1400" dirty="0">
                <a:solidFill>
                  <a:schemeClr val="tx1"/>
                </a:solidFill>
                <a:latin typeface="Public Sans SemiBold" pitchFamily="2" charset="0"/>
              </a:rPr>
              <a:t>Resources Regulator</a:t>
            </a:r>
          </a:p>
          <a:p>
            <a:r>
              <a:rPr lang="en-AU" sz="1000" dirty="0">
                <a:solidFill>
                  <a:schemeClr val="tx1"/>
                </a:solidFill>
                <a:latin typeface="Public Sans Light" pitchFamily="2" charset="0"/>
              </a:rPr>
              <a:t>Department of Regional NSW</a:t>
            </a:r>
          </a:p>
        </p:txBody>
      </p:sp>
      <p:pic>
        <p:nvPicPr>
          <p:cNvPr id="22" name="Picture 21">
            <a:extLst>
              <a:ext uri="{FF2B5EF4-FFF2-40B4-BE49-F238E27FC236}">
                <a16:creationId xmlns:a16="http://schemas.microsoft.com/office/drawing/2014/main" id="{EA62BD07-81EA-4948-8C92-C01E62F7F4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Tree>
    <p:extLst>
      <p:ext uri="{BB962C8B-B14F-4D97-AF65-F5344CB8AC3E}">
        <p14:creationId xmlns:p14="http://schemas.microsoft.com/office/powerpoint/2010/main" val="309136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Image with two multi-content boxes-1">
    <p:spTree>
      <p:nvGrpSpPr>
        <p:cNvPr id="1" name=""/>
        <p:cNvGrpSpPr/>
        <p:nvPr/>
      </p:nvGrpSpPr>
      <p:grpSpPr>
        <a:xfrm>
          <a:off x="0" y="0"/>
          <a:ext cx="0" cy="0"/>
          <a:chOff x="0" y="0"/>
          <a:chExt cx="0" cy="0"/>
        </a:xfrm>
      </p:grpSpPr>
      <p:sp>
        <p:nvSpPr>
          <p:cNvPr id="2" name="Title 1"/>
          <p:cNvSpPr>
            <a:spLocks noGrp="1"/>
          </p:cNvSpPr>
          <p:nvPr>
            <p:ph type="title"/>
          </p:nvPr>
        </p:nvSpPr>
        <p:spPr>
          <a:xfrm>
            <a:off x="540000" y="1023499"/>
            <a:ext cx="9531360" cy="635316"/>
          </a:xfrm>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7127999" y="1868678"/>
            <a:ext cx="4679995" cy="2108194"/>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28000" y="4109725"/>
            <a:ext cx="4679994" cy="194837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C2A67116-4454-462F-A3FD-DC94D36B8379}"/>
              </a:ext>
            </a:extLst>
          </p:cNvPr>
          <p:cNvCxnSpPr>
            <a:cxnSpLocks/>
          </p:cNvCxnSpPr>
          <p:nvPr userDrawn="1"/>
        </p:nvCxnSpPr>
        <p:spPr>
          <a:xfrm>
            <a:off x="360000" y="1023499"/>
            <a:ext cx="0" cy="52911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Lst>
          </p:cNvPr>
          <p:cNvSpPr>
            <a:spLocks noGrp="1"/>
          </p:cNvSpPr>
          <p:nvPr>
            <p:ph type="pic" sz="quarter" idx="13"/>
          </p:nvPr>
        </p:nvSpPr>
        <p:spPr>
          <a:xfrm>
            <a:off x="539750" y="1868677"/>
            <a:ext cx="6229350" cy="4445211"/>
          </a:xfrm>
        </p:spPr>
        <p:txBody>
          <a:bodyPr/>
          <a:lstStyle>
            <a:lvl1pPr>
              <a:defRPr>
                <a:solidFill>
                  <a:schemeClr val="bg2"/>
                </a:solidFill>
              </a:defRPr>
            </a:lvl1pPr>
          </a:lstStyle>
          <a:p>
            <a:r>
              <a:rPr lang="en-US"/>
              <a:t>Click icon to add picture</a:t>
            </a:r>
            <a:endParaRPr lang="en-AU"/>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9" y="6190027"/>
            <a:ext cx="4703999" cy="180000"/>
          </a:xfrm>
        </p:spPr>
        <p:txBody>
          <a:bodyPr>
            <a:normAutofit/>
          </a:bodyPr>
          <a:lstStyle>
            <a:lvl1pPr>
              <a:defRPr sz="1000">
                <a:solidFill>
                  <a:schemeClr val="bg2"/>
                </a:solidFill>
                <a:latin typeface="+mn-lt"/>
              </a:defRPr>
            </a:lvl1pPr>
          </a:lstStyle>
          <a:p>
            <a:pPr lvl="0"/>
            <a:r>
              <a:rPr lang="en-US" dirty="0"/>
              <a:t>Figure</a:t>
            </a:r>
            <a:endParaRPr lang="en-AU" dirty="0"/>
          </a:p>
        </p:txBody>
      </p: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6948000" y="1868677"/>
            <a:ext cx="0" cy="4501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lide Number Placeholder 4">
            <a:extLst>
              <a:ext uri="{FF2B5EF4-FFF2-40B4-BE49-F238E27FC236}">
                <a16:creationId xmlns:a16="http://schemas.microsoft.com/office/drawing/2014/main" id="{8A154ECA-2820-004C-9512-C52904C8E31D}"/>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dirty="0"/>
          </a:p>
        </p:txBody>
      </p:sp>
      <p:sp>
        <p:nvSpPr>
          <p:cNvPr id="13" name="TextBox 12">
            <a:extLst>
              <a:ext uri="{FF2B5EF4-FFF2-40B4-BE49-F238E27FC236}">
                <a16:creationId xmlns:a16="http://schemas.microsoft.com/office/drawing/2014/main" id="{9EB11CCB-2F21-4460-AC57-CA114663A9C4}"/>
              </a:ext>
            </a:extLst>
          </p:cNvPr>
          <p:cNvSpPr txBox="1"/>
          <p:nvPr userDrawn="1"/>
        </p:nvSpPr>
        <p:spPr>
          <a:xfrm>
            <a:off x="358789" y="277465"/>
            <a:ext cx="9720000" cy="461665"/>
          </a:xfrm>
          <a:prstGeom prst="rect">
            <a:avLst/>
          </a:prstGeom>
          <a:noFill/>
        </p:spPr>
        <p:txBody>
          <a:bodyPr wrap="square" lIns="0" rtlCol="0">
            <a:spAutoFit/>
          </a:bodyPr>
          <a:lstStyle/>
          <a:p>
            <a:r>
              <a:rPr lang="en-AU" sz="1400" dirty="0">
                <a:solidFill>
                  <a:schemeClr val="tx1"/>
                </a:solidFill>
                <a:latin typeface="Public Sans SemiBold" pitchFamily="2" charset="0"/>
              </a:rPr>
              <a:t>Resources Regulator</a:t>
            </a:r>
          </a:p>
          <a:p>
            <a:r>
              <a:rPr lang="en-AU" sz="1000" dirty="0">
                <a:solidFill>
                  <a:schemeClr val="tx1"/>
                </a:solidFill>
                <a:latin typeface="Public Sans Light" pitchFamily="2" charset="0"/>
              </a:rPr>
              <a:t>Department of Regional NSW</a:t>
            </a:r>
          </a:p>
        </p:txBody>
      </p:sp>
      <p:pic>
        <p:nvPicPr>
          <p:cNvPr id="18" name="Picture 17">
            <a:extLst>
              <a:ext uri="{FF2B5EF4-FFF2-40B4-BE49-F238E27FC236}">
                <a16:creationId xmlns:a16="http://schemas.microsoft.com/office/drawing/2014/main" id="{C04A2644-5E30-4CCF-B2AD-293AEB7506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Tree>
    <p:extLst>
      <p:ext uri="{BB962C8B-B14F-4D97-AF65-F5344CB8AC3E}">
        <p14:creationId xmlns:p14="http://schemas.microsoft.com/office/powerpoint/2010/main" val="56369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
        <p:nvSpPr>
          <p:cNvPr id="13" name="Title 1">
            <a:extLst>
              <a:ext uri="{FF2B5EF4-FFF2-40B4-BE49-F238E27FC236}">
                <a16:creationId xmlns:a16="http://schemas.microsoft.com/office/drawing/2014/main" id="{7433EBC9-B421-80F4-B4C3-BE4DCB3E71BD}"/>
              </a:ext>
            </a:extLst>
          </p:cNvPr>
          <p:cNvSpPr>
            <a:spLocks noGrp="1"/>
          </p:cNvSpPr>
          <p:nvPr>
            <p:ph type="title"/>
          </p:nvPr>
        </p:nvSpPr>
        <p:spPr>
          <a:xfrm>
            <a:off x="360000" y="1023499"/>
            <a:ext cx="9720000" cy="1009652"/>
          </a:xfrm>
        </p:spPr>
        <p:txBody>
          <a:bodyPr/>
          <a:lstStyle>
            <a:lvl1pPr>
              <a:defRPr>
                <a:solidFill>
                  <a:schemeClr val="accent1"/>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03B1577E-298A-40EB-951B-5D0A59C0732C}"/>
              </a:ext>
            </a:extLst>
          </p:cNvPr>
          <p:cNvSpPr txBox="1"/>
          <p:nvPr userDrawn="1"/>
        </p:nvSpPr>
        <p:spPr>
          <a:xfrm>
            <a:off x="358789" y="277465"/>
            <a:ext cx="9720000" cy="461665"/>
          </a:xfrm>
          <a:prstGeom prst="rect">
            <a:avLst/>
          </a:prstGeom>
          <a:noFill/>
        </p:spPr>
        <p:txBody>
          <a:bodyPr wrap="square" lIns="0" rtlCol="0">
            <a:spAutoFit/>
          </a:bodyPr>
          <a:lstStyle/>
          <a:p>
            <a:r>
              <a:rPr lang="en-AU" sz="1400" dirty="0">
                <a:solidFill>
                  <a:schemeClr val="accent1"/>
                </a:solidFill>
                <a:latin typeface="Public Sans SemiBold" pitchFamily="2" charset="0"/>
              </a:rPr>
              <a:t>Resources Regulator</a:t>
            </a:r>
          </a:p>
          <a:p>
            <a:r>
              <a:rPr lang="en-AU" sz="1000" dirty="0">
                <a:solidFill>
                  <a:schemeClr val="bg2"/>
                </a:solidFill>
                <a:latin typeface="Public Sans Light" pitchFamily="2" charset="0"/>
              </a:rPr>
              <a:t>Department of Regional NSW</a:t>
            </a:r>
          </a:p>
        </p:txBody>
      </p:sp>
      <p:pic>
        <p:nvPicPr>
          <p:cNvPr id="7" name="Picture 6">
            <a:extLst>
              <a:ext uri="{FF2B5EF4-FFF2-40B4-BE49-F238E27FC236}">
                <a16:creationId xmlns:a16="http://schemas.microsoft.com/office/drawing/2014/main" id="{7D0FBA30-9DB0-4708-AA27-F4283B4DBF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Tree>
    <p:extLst>
      <p:ext uri="{BB962C8B-B14F-4D97-AF65-F5344CB8AC3E}">
        <p14:creationId xmlns:p14="http://schemas.microsoft.com/office/powerpoint/2010/main" val="1966851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5" name="TextBox 4">
            <a:extLst>
              <a:ext uri="{FF2B5EF4-FFF2-40B4-BE49-F238E27FC236}">
                <a16:creationId xmlns:a16="http://schemas.microsoft.com/office/drawing/2014/main" id="{E7171B96-BE1A-4A33-B627-DDECD4F4382E}"/>
              </a:ext>
            </a:extLst>
          </p:cNvPr>
          <p:cNvSpPr txBox="1"/>
          <p:nvPr userDrawn="1"/>
        </p:nvSpPr>
        <p:spPr>
          <a:xfrm>
            <a:off x="358789" y="277465"/>
            <a:ext cx="9720000" cy="461665"/>
          </a:xfrm>
          <a:prstGeom prst="rect">
            <a:avLst/>
          </a:prstGeom>
          <a:noFill/>
        </p:spPr>
        <p:txBody>
          <a:bodyPr wrap="square" lIns="0" rtlCol="0">
            <a:spAutoFit/>
          </a:bodyPr>
          <a:lstStyle/>
          <a:p>
            <a:r>
              <a:rPr lang="en-AU" sz="1400" dirty="0">
                <a:solidFill>
                  <a:schemeClr val="accent1"/>
                </a:solidFill>
                <a:latin typeface="Public Sans SemiBold" pitchFamily="2" charset="0"/>
              </a:rPr>
              <a:t>Resources Regulator</a:t>
            </a:r>
          </a:p>
          <a:p>
            <a:r>
              <a:rPr lang="en-AU" sz="1000" dirty="0">
                <a:solidFill>
                  <a:schemeClr val="bg2"/>
                </a:solidFill>
                <a:latin typeface="Public Sans Light" pitchFamily="2" charset="0"/>
              </a:rPr>
              <a:t>Department of Regional NSW</a:t>
            </a:r>
          </a:p>
        </p:txBody>
      </p:sp>
      <p:pic>
        <p:nvPicPr>
          <p:cNvPr id="6" name="Picture 5">
            <a:extLst>
              <a:ext uri="{FF2B5EF4-FFF2-40B4-BE49-F238E27FC236}">
                <a16:creationId xmlns:a16="http://schemas.microsoft.com/office/drawing/2014/main" id="{C9826CB8-776C-4D6B-8A92-40BE29CE82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Tree>
    <p:extLst>
      <p:ext uri="{BB962C8B-B14F-4D97-AF65-F5344CB8AC3E}">
        <p14:creationId xmlns:p14="http://schemas.microsoft.com/office/powerpoint/2010/main" val="3039702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E93B4-81A5-4F76-9938-7BE09B7BD93E}"/>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AU"/>
          </a:p>
        </p:txBody>
      </p:sp>
      <p:sp>
        <p:nvSpPr>
          <p:cNvPr id="3" name="Slide Number Placeholder 2">
            <a:extLst>
              <a:ext uri="{FF2B5EF4-FFF2-40B4-BE49-F238E27FC236}">
                <a16:creationId xmlns:a16="http://schemas.microsoft.com/office/drawing/2014/main" id="{D9E5E55B-0AAB-4D73-94CC-2FCD00B9EFC2}"/>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657659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FC783B-E723-4537-A8FE-DE29FE2B32AC}"/>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8421813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0000" y="4612021"/>
            <a:ext cx="10242886" cy="1009606"/>
          </a:xfrm>
          <a:ln>
            <a:noFill/>
          </a:ln>
        </p:spPr>
        <p:txBody>
          <a:bodyPr anchor="t">
            <a:normAutofit/>
          </a:bodyPr>
          <a:lstStyle>
            <a:lvl1pPr algn="l">
              <a:lnSpc>
                <a:spcPct val="90000"/>
              </a:lnSpc>
              <a:defRPr sz="4800">
                <a:solidFill>
                  <a:schemeClr val="bg2"/>
                </a:solidFill>
              </a:defRPr>
            </a:lvl1pPr>
          </a:lstStyle>
          <a:p>
            <a:r>
              <a:rPr lang="en-US" dirty="0"/>
              <a:t>Thank you</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974283"/>
            <a:ext cx="10242886" cy="523717"/>
          </a:xfrm>
        </p:spPr>
        <p:txBody>
          <a:bodyPr>
            <a:noAutofit/>
          </a:bodyPr>
          <a:lstStyle>
            <a:lvl1pPr>
              <a:defRPr sz="2000">
                <a:solidFill>
                  <a:schemeClr val="bg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cxnSp>
        <p:nvCxnSpPr>
          <p:cNvPr id="15" name="Straight Connector 14">
            <a:extLst>
              <a:ext uri="{FF2B5EF4-FFF2-40B4-BE49-F238E27FC236}">
                <a16:creationId xmlns:a16="http://schemas.microsoft.com/office/drawing/2014/main" id="{140FCFB7-2251-4DE7-B878-A07B57992F00}"/>
              </a:ext>
            </a:extLst>
          </p:cNvPr>
          <p:cNvCxnSpPr>
            <a:cxnSpLocks/>
          </p:cNvCxnSpPr>
          <p:nvPr userDrawn="1"/>
        </p:nvCxnSpPr>
        <p:spPr>
          <a:xfrm>
            <a:off x="360000" y="360000"/>
            <a:ext cx="0" cy="6138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2435772-FE2A-CAC5-CF25-A573077919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60321"/>
            <a:ext cx="630000" cy="684882"/>
          </a:xfrm>
          <a:prstGeom prst="rect">
            <a:avLst/>
          </a:prstGeom>
        </p:spPr>
      </p:pic>
      <p:sp>
        <p:nvSpPr>
          <p:cNvPr id="6" name="TextBox 5">
            <a:extLst>
              <a:ext uri="{FF2B5EF4-FFF2-40B4-BE49-F238E27FC236}">
                <a16:creationId xmlns:a16="http://schemas.microsoft.com/office/drawing/2014/main" id="{3F8E8429-0750-4318-98AA-60C9725D6B29}"/>
              </a:ext>
            </a:extLst>
          </p:cNvPr>
          <p:cNvSpPr txBox="1"/>
          <p:nvPr userDrawn="1"/>
        </p:nvSpPr>
        <p:spPr>
          <a:xfrm>
            <a:off x="540000" y="360000"/>
            <a:ext cx="8483962" cy="461665"/>
          </a:xfrm>
          <a:prstGeom prst="rect">
            <a:avLst/>
          </a:prstGeom>
          <a:noFill/>
        </p:spPr>
        <p:txBody>
          <a:bodyPr wrap="square" lIns="0" rtlCol="0">
            <a:spAutoFit/>
          </a:bodyPr>
          <a:lstStyle/>
          <a:p>
            <a:r>
              <a:rPr lang="en-AU" sz="1400" dirty="0">
                <a:solidFill>
                  <a:schemeClr val="bg2"/>
                </a:solidFill>
                <a:latin typeface="Public Sans SemiBold" pitchFamily="2" charset="0"/>
              </a:rPr>
              <a:t>Resources Regulator</a:t>
            </a:r>
          </a:p>
          <a:p>
            <a:r>
              <a:rPr lang="en-AU" sz="1000" dirty="0">
                <a:solidFill>
                  <a:schemeClr val="bg2"/>
                </a:solidFill>
                <a:latin typeface="Public Sans Light" pitchFamily="2" charset="0"/>
              </a:rPr>
              <a:t>Department of Regional NSW</a:t>
            </a:r>
          </a:p>
        </p:txBody>
      </p:sp>
    </p:spTree>
    <p:extLst>
      <p:ext uri="{BB962C8B-B14F-4D97-AF65-F5344CB8AC3E}">
        <p14:creationId xmlns:p14="http://schemas.microsoft.com/office/powerpoint/2010/main" val="3101953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5 Title and 2col Content-1">
    <p:spTree>
      <p:nvGrpSpPr>
        <p:cNvPr id="1" name=""/>
        <p:cNvGrpSpPr/>
        <p:nvPr/>
      </p:nvGrpSpPr>
      <p:grpSpPr>
        <a:xfrm>
          <a:off x="0" y="0"/>
          <a:ext cx="0" cy="0"/>
          <a:chOff x="0" y="0"/>
          <a:chExt cx="0" cy="0"/>
        </a:xfrm>
      </p:grpSpPr>
      <p:sp>
        <p:nvSpPr>
          <p:cNvPr id="3" name="Content Placeholder 2"/>
          <p:cNvSpPr>
            <a:spLocks noGrp="1"/>
          </p:cNvSpPr>
          <p:nvPr>
            <p:ph idx="1"/>
          </p:nvPr>
        </p:nvSpPr>
        <p:spPr>
          <a:xfrm>
            <a:off x="5220000" y="2340001"/>
            <a:ext cx="6612000" cy="4033054"/>
          </a:xfrm>
        </p:spPr>
        <p:txBody>
          <a:bodyPr numCol="1"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40001"/>
            <a:ext cx="4680000" cy="40330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7" name="Title 1">
            <a:extLst>
              <a:ext uri="{FF2B5EF4-FFF2-40B4-BE49-F238E27FC236}">
                <a16:creationId xmlns:a16="http://schemas.microsoft.com/office/drawing/2014/main" id="{534DE6CE-5061-73B2-1D3F-BE6E6971EC4D}"/>
              </a:ext>
            </a:extLst>
          </p:cNvPr>
          <p:cNvSpPr>
            <a:spLocks noGrp="1"/>
          </p:cNvSpPr>
          <p:nvPr>
            <p:ph type="title"/>
          </p:nvPr>
        </p:nvSpPr>
        <p:spPr>
          <a:xfrm>
            <a:off x="360000" y="1185499"/>
            <a:ext cx="9720000" cy="794492"/>
          </a:xfrm>
        </p:spPr>
        <p:txBody>
          <a:bodyPr/>
          <a:lstStyle>
            <a:lvl1pPr>
              <a:defRPr>
                <a:solidFill>
                  <a:schemeClr val="tx1"/>
                </a:solidFill>
              </a:defRPr>
            </a:lvl1pPr>
          </a:lstStyle>
          <a:p>
            <a:r>
              <a:rPr lang="en-US"/>
              <a:t>Click to edit Master title style</a:t>
            </a:r>
            <a:endParaRPr lang="en-US" dirty="0"/>
          </a:p>
        </p:txBody>
      </p:sp>
      <p:pic>
        <p:nvPicPr>
          <p:cNvPr id="18" name="Picture 17">
            <a:extLst>
              <a:ext uri="{FF2B5EF4-FFF2-40B4-BE49-F238E27FC236}">
                <a16:creationId xmlns:a16="http://schemas.microsoft.com/office/drawing/2014/main" id="{E8BC3CDD-3720-77A6-885F-227664AC43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19" name="Text Placeholder 14">
            <a:extLst>
              <a:ext uri="{FF2B5EF4-FFF2-40B4-BE49-F238E27FC236}">
                <a16:creationId xmlns:a16="http://schemas.microsoft.com/office/drawing/2014/main" id="{66F2772F-13D0-528E-3B57-8599DB2FA9C1}"/>
              </a:ext>
            </a:extLst>
          </p:cNvPr>
          <p:cNvSpPr>
            <a:spLocks noGrp="1"/>
          </p:cNvSpPr>
          <p:nvPr>
            <p:ph type="body" sz="quarter" idx="15" hasCustomPrompt="1"/>
          </p:nvPr>
        </p:nvSpPr>
        <p:spPr>
          <a:xfrm>
            <a:off x="360000" y="354894"/>
            <a:ext cx="9720000"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
        <p:nvSpPr>
          <p:cNvPr id="10" name="Slide Number Placeholder 4">
            <a:extLst>
              <a:ext uri="{FF2B5EF4-FFF2-40B4-BE49-F238E27FC236}">
                <a16:creationId xmlns:a16="http://schemas.microsoft.com/office/drawing/2014/main" id="{9C8EE212-54AE-62C2-A022-B33F1C81A64E}"/>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16899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5 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1023499"/>
            <a:ext cx="2520000" cy="1009652"/>
          </a:xfrm>
        </p:spPr>
        <p:txBody>
          <a:bodyPr>
            <a:normAutofit/>
          </a:bodyPr>
          <a:lstStyle>
            <a:lvl1pPr>
              <a:defRPr sz="1600">
                <a:latin typeface="Public Sans SemiBold" pitchFamily="2" charset="0"/>
              </a:defRPr>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1023500"/>
            <a:ext cx="7560000" cy="5359716"/>
          </a:xfrm>
        </p:spPr>
        <p:txBody>
          <a:bodyPr numCol="1" spcCol="180000"/>
          <a:lstStyle>
            <a:lvl1pPr>
              <a:defRPr sz="3600"/>
            </a:lvl1pPr>
            <a:lvl2pPr>
              <a:defRPr sz="1800">
                <a:latin typeface="+mn-lt"/>
              </a:defRPr>
            </a:lvl2pPr>
          </a:lstStyle>
          <a:p>
            <a:pPr lvl="0"/>
            <a:r>
              <a:rPr lang="en-US"/>
              <a:t>Click to edit Master text styles</a:t>
            </a:r>
          </a:p>
          <a:p>
            <a:pPr lvl="1"/>
            <a:r>
              <a:rPr lang="en-US"/>
              <a:t>Second level</a:t>
            </a:r>
          </a:p>
        </p:txBody>
      </p:sp>
      <p:cxnSp>
        <p:nvCxnSpPr>
          <p:cNvPr id="12" name="Straight Connector 11">
            <a:extLst>
              <a:ext uri="{FF2B5EF4-FFF2-40B4-BE49-F238E27FC236}">
                <a16:creationId xmlns:a16="http://schemas.microsoft.com/office/drawing/2014/main" id="{80B8F80F-22E3-47D7-8D99-80BFFDFB35CD}"/>
              </a:ext>
            </a:extLst>
          </p:cNvPr>
          <p:cNvCxnSpPr>
            <a:cxnSpLocks/>
          </p:cNvCxnSpPr>
          <p:nvPr userDrawn="1"/>
        </p:nvCxnSpPr>
        <p:spPr>
          <a:xfrm>
            <a:off x="3096000" y="1023499"/>
            <a:ext cx="0" cy="53597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56B5123-1B0C-51FC-CAAF-4FC84E162A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14" name="Text Placeholder 14">
            <a:extLst>
              <a:ext uri="{FF2B5EF4-FFF2-40B4-BE49-F238E27FC236}">
                <a16:creationId xmlns:a16="http://schemas.microsoft.com/office/drawing/2014/main" id="{2075B098-71E6-C87D-4E86-105FB4DD4A72}"/>
              </a:ext>
            </a:extLst>
          </p:cNvPr>
          <p:cNvSpPr>
            <a:spLocks noGrp="1"/>
          </p:cNvSpPr>
          <p:nvPr>
            <p:ph type="body" sz="quarter" idx="16" hasCustomPrompt="1"/>
          </p:nvPr>
        </p:nvSpPr>
        <p:spPr>
          <a:xfrm>
            <a:off x="360000" y="354894"/>
            <a:ext cx="9720000"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Tree>
    <p:extLst>
      <p:ext uri="{BB962C8B-B14F-4D97-AF65-F5344CB8AC3E}">
        <p14:creationId xmlns:p14="http://schemas.microsoft.com/office/powerpoint/2010/main" val="1534497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hite title 1">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737782" y="4359176"/>
            <a:ext cx="5335587" cy="400564"/>
          </a:xfrm>
          <a:prstGeom prst="rect">
            <a:avLst/>
          </a:prstGeom>
        </p:spPr>
        <p:txBody>
          <a:bodyPr/>
          <a:lstStyle>
            <a:lvl1pPr marL="0" indent="0">
              <a:buNone/>
              <a:defRPr sz="2000" b="1">
                <a:solidFill>
                  <a:schemeClr val="tx1"/>
                </a:solidFill>
              </a:defRPr>
            </a:lvl1pPr>
          </a:lstStyle>
          <a:p>
            <a:pPr lvl="0"/>
            <a:r>
              <a:rPr lang="en-US" dirty="0"/>
              <a:t>Speaker/presenter</a:t>
            </a:r>
          </a:p>
        </p:txBody>
      </p:sp>
      <p:sp>
        <p:nvSpPr>
          <p:cNvPr id="7" name="Text Placeholder 2"/>
          <p:cNvSpPr>
            <a:spLocks noGrp="1"/>
          </p:cNvSpPr>
          <p:nvPr>
            <p:ph type="body" sz="quarter" idx="12" hasCustomPrompt="1"/>
          </p:nvPr>
        </p:nvSpPr>
        <p:spPr>
          <a:xfrm>
            <a:off x="737782" y="4791009"/>
            <a:ext cx="5335587" cy="400564"/>
          </a:xfrm>
          <a:prstGeom prst="rect">
            <a:avLst/>
          </a:prstGeom>
        </p:spPr>
        <p:txBody>
          <a:bodyPr/>
          <a:lstStyle>
            <a:lvl1pPr marL="0" indent="0">
              <a:buNone/>
              <a:defRPr sz="2000" b="1">
                <a:solidFill>
                  <a:schemeClr val="tx1"/>
                </a:solidFill>
              </a:defRPr>
            </a:lvl1pPr>
          </a:lstStyle>
          <a:p>
            <a:pPr lvl="0"/>
            <a:r>
              <a:rPr lang="en-US" dirty="0"/>
              <a:t>Date (if required)</a:t>
            </a:r>
          </a:p>
        </p:txBody>
      </p:sp>
      <p:sp>
        <p:nvSpPr>
          <p:cNvPr id="12" name="Text Placeholder 5"/>
          <p:cNvSpPr>
            <a:spLocks noGrp="1"/>
          </p:cNvSpPr>
          <p:nvPr>
            <p:ph type="body" sz="quarter" idx="13" hasCustomPrompt="1"/>
          </p:nvPr>
        </p:nvSpPr>
        <p:spPr>
          <a:xfrm>
            <a:off x="737782" y="1585591"/>
            <a:ext cx="5776912" cy="1846377"/>
          </a:xfrm>
          <a:prstGeom prst="rect">
            <a:avLst/>
          </a:prstGeom>
        </p:spPr>
        <p:txBody>
          <a:bodyPr/>
          <a:lstStyle>
            <a:lvl1pPr marL="0" indent="0">
              <a:buNone/>
              <a:defRPr sz="4400" b="1" baseline="0">
                <a:solidFill>
                  <a:schemeClr val="tx1"/>
                </a:solidFill>
              </a:defRPr>
            </a:lvl1pPr>
          </a:lstStyle>
          <a:p>
            <a:pPr lvl="0"/>
            <a:r>
              <a:rPr lang="en-US" dirty="0"/>
              <a:t>TITLE OF PRESENTATION</a:t>
            </a:r>
          </a:p>
        </p:txBody>
      </p:sp>
      <p:pic>
        <p:nvPicPr>
          <p:cNvPr id="4" name="Picture 3" descr="A picture containing sky, outdoor&#10;&#10;Description automatically generated">
            <a:extLst>
              <a:ext uri="{FF2B5EF4-FFF2-40B4-BE49-F238E27FC236}">
                <a16:creationId xmlns:a16="http://schemas.microsoft.com/office/drawing/2014/main" id="{A89C447F-E54E-47C2-92D5-E9FCA6BE203D}"/>
              </a:ext>
            </a:extLst>
          </p:cNvPr>
          <p:cNvPicPr>
            <a:picLocks noChangeAspect="1"/>
          </p:cNvPicPr>
          <p:nvPr userDrawn="1"/>
        </p:nvPicPr>
        <p:blipFill>
          <a:blip r:embed="rId2"/>
          <a:stretch>
            <a:fillRect/>
          </a:stretch>
        </p:blipFill>
        <p:spPr>
          <a:xfrm>
            <a:off x="6800735" y="1725045"/>
            <a:ext cx="6071983" cy="5360621"/>
          </a:xfrm>
          <a:prstGeom prst="rect">
            <a:avLst/>
          </a:prstGeom>
        </p:spPr>
      </p:pic>
    </p:spTree>
    <p:extLst>
      <p:ext uri="{BB962C8B-B14F-4D97-AF65-F5344CB8AC3E}">
        <p14:creationId xmlns:p14="http://schemas.microsoft.com/office/powerpoint/2010/main" val="2496520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ver-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1" y="0"/>
            <a:ext cx="3060000" cy="6858000"/>
          </a:xfrm>
        </p:spPr>
        <p:txBody>
          <a:bodyPr/>
          <a:lstStyle/>
          <a:p>
            <a:r>
              <a:rPr lang="en-US"/>
              <a:t>Click icon to add picture</a:t>
            </a:r>
            <a:endParaRPr lang="en-AU" dirty="0"/>
          </a:p>
        </p:txBody>
      </p:sp>
      <p:sp>
        <p:nvSpPr>
          <p:cNvPr id="4" name="Rectangle 3">
            <a:extLst>
              <a:ext uri="{FF2B5EF4-FFF2-40B4-BE49-F238E27FC236}">
                <a16:creationId xmlns:a16="http://schemas.microsoft.com/office/drawing/2014/main" id="{E57A2D9F-61E4-43DD-AEE4-7DB03212C80F}"/>
              </a:ext>
            </a:extLst>
          </p:cNvPr>
          <p:cNvSpPr/>
          <p:nvPr userDrawn="1"/>
        </p:nvSpPr>
        <p:spPr>
          <a:xfrm>
            <a:off x="3060000" y="0"/>
            <a:ext cx="777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21" name="Text Placeholder 10">
            <a:extLst>
              <a:ext uri="{FF2B5EF4-FFF2-40B4-BE49-F238E27FC236}">
                <a16:creationId xmlns:a16="http://schemas.microsoft.com/office/drawing/2014/main" id="{2D45323E-C5B6-56B0-AFD9-52F8D4C9A8B6}"/>
              </a:ext>
            </a:extLst>
          </p:cNvPr>
          <p:cNvSpPr>
            <a:spLocks noGrp="1"/>
          </p:cNvSpPr>
          <p:nvPr>
            <p:ph type="body" sz="quarter" idx="15" hasCustomPrompt="1"/>
          </p:nvPr>
        </p:nvSpPr>
        <p:spPr>
          <a:xfrm>
            <a:off x="3420000" y="3960001"/>
            <a:ext cx="7056004" cy="433406"/>
          </a:xfrm>
        </p:spPr>
        <p:txBody>
          <a:bodyPr anchor="t">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2" name="Text Placeholder 14">
            <a:extLst>
              <a:ext uri="{FF2B5EF4-FFF2-40B4-BE49-F238E27FC236}">
                <a16:creationId xmlns:a16="http://schemas.microsoft.com/office/drawing/2014/main" id="{1797FDBA-D1FA-A4E0-4ACA-6DBB39DC8A10}"/>
              </a:ext>
            </a:extLst>
          </p:cNvPr>
          <p:cNvSpPr>
            <a:spLocks noGrp="1"/>
          </p:cNvSpPr>
          <p:nvPr>
            <p:ph type="body" sz="quarter" idx="11" hasCustomPrompt="1"/>
          </p:nvPr>
        </p:nvSpPr>
        <p:spPr>
          <a:xfrm>
            <a:off x="3419999" y="5281874"/>
            <a:ext cx="7056012" cy="495798"/>
          </a:xfrm>
        </p:spPr>
        <p:txBody>
          <a:bodyPr>
            <a:noAutofit/>
          </a:bodyPr>
          <a:lstStyle>
            <a:lvl1pPr>
              <a:lnSpc>
                <a:spcPct val="100000"/>
              </a:lnSpc>
              <a:spcAft>
                <a:spcPts val="0"/>
              </a:spcAft>
              <a:defRPr sz="1600" b="0">
                <a:solidFill>
                  <a:schemeClr val="accent1"/>
                </a:solidFill>
                <a:latin typeface="Public Sans SemiBold" pitchFamily="2" charset="0"/>
              </a:defRPr>
            </a:lvl1pPr>
            <a:lvl2pPr>
              <a:lnSpc>
                <a:spcPct val="100000"/>
              </a:lnSpc>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a:p>
            <a:pPr lvl="1"/>
            <a:r>
              <a:rPr lang="en-US" dirty="0"/>
              <a:t>Presenter title</a:t>
            </a:r>
          </a:p>
        </p:txBody>
      </p:sp>
      <p:sp>
        <p:nvSpPr>
          <p:cNvPr id="23" name="Text Placeholder 14">
            <a:extLst>
              <a:ext uri="{FF2B5EF4-FFF2-40B4-BE49-F238E27FC236}">
                <a16:creationId xmlns:a16="http://schemas.microsoft.com/office/drawing/2014/main" id="{F0FA2A93-81A6-B969-74C6-C559BC8D51E3}"/>
              </a:ext>
            </a:extLst>
          </p:cNvPr>
          <p:cNvSpPr>
            <a:spLocks noGrp="1"/>
          </p:cNvSpPr>
          <p:nvPr>
            <p:ph type="body" sz="quarter" idx="16" hasCustomPrompt="1"/>
          </p:nvPr>
        </p:nvSpPr>
        <p:spPr>
          <a:xfrm>
            <a:off x="3441828" y="6266280"/>
            <a:ext cx="2812101" cy="177338"/>
          </a:xfrm>
        </p:spPr>
        <p:txBody>
          <a:bodyPr anchor="t">
            <a:noAutofit/>
          </a:bodyPr>
          <a:lstStyle>
            <a:lvl1pPr algn="l">
              <a:defRPr sz="16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28" name="Title 1">
            <a:extLst>
              <a:ext uri="{FF2B5EF4-FFF2-40B4-BE49-F238E27FC236}">
                <a16:creationId xmlns:a16="http://schemas.microsoft.com/office/drawing/2014/main" id="{5E5C2EFF-07BE-7717-DCA0-22F4D3DE2845}"/>
              </a:ext>
            </a:extLst>
          </p:cNvPr>
          <p:cNvSpPr>
            <a:spLocks noGrp="1"/>
          </p:cNvSpPr>
          <p:nvPr>
            <p:ph type="ctrTitle" hasCustomPrompt="1"/>
          </p:nvPr>
        </p:nvSpPr>
        <p:spPr>
          <a:xfrm>
            <a:off x="3419998" y="1118380"/>
            <a:ext cx="7056001" cy="2679008"/>
          </a:xfrm>
          <a:ln>
            <a:noFill/>
          </a:ln>
        </p:spPr>
        <p:txBody>
          <a:bodyPr anchor="b">
            <a:normAutofit/>
          </a:bodyPr>
          <a:lstStyle>
            <a:lvl1pPr algn="l">
              <a:lnSpc>
                <a:spcPct val="90000"/>
              </a:lnSpc>
              <a:defRPr sz="4800">
                <a:solidFill>
                  <a:schemeClr val="accent1"/>
                </a:solidFill>
              </a:defRPr>
            </a:lvl1pPr>
          </a:lstStyle>
          <a:p>
            <a:r>
              <a:rPr lang="en-US" dirty="0"/>
              <a:t>Click here to edit</a:t>
            </a:r>
            <a:br>
              <a:rPr lang="en-US" dirty="0"/>
            </a:br>
            <a:r>
              <a:rPr lang="en-US" dirty="0"/>
              <a:t>Master title slide</a:t>
            </a:r>
          </a:p>
        </p:txBody>
      </p:sp>
      <p:pic>
        <p:nvPicPr>
          <p:cNvPr id="14" name="Picture 13">
            <a:extLst>
              <a:ext uri="{FF2B5EF4-FFF2-40B4-BE49-F238E27FC236}">
                <a16:creationId xmlns:a16="http://schemas.microsoft.com/office/drawing/2014/main" id="{8A90BA8E-BC98-0362-46F3-B20F2A76A6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
        <p:nvSpPr>
          <p:cNvPr id="12" name="TextBox 11">
            <a:extLst>
              <a:ext uri="{FF2B5EF4-FFF2-40B4-BE49-F238E27FC236}">
                <a16:creationId xmlns:a16="http://schemas.microsoft.com/office/drawing/2014/main" id="{EBE8C5A1-512E-448A-BD22-9D0B06A2BD0D}"/>
              </a:ext>
            </a:extLst>
          </p:cNvPr>
          <p:cNvSpPr txBox="1"/>
          <p:nvPr userDrawn="1"/>
        </p:nvSpPr>
        <p:spPr>
          <a:xfrm>
            <a:off x="3419996" y="277465"/>
            <a:ext cx="6470728" cy="461665"/>
          </a:xfrm>
          <a:prstGeom prst="rect">
            <a:avLst/>
          </a:prstGeom>
          <a:noFill/>
        </p:spPr>
        <p:txBody>
          <a:bodyPr wrap="square" lIns="0" rtlCol="0">
            <a:spAutoFit/>
          </a:bodyPr>
          <a:lstStyle/>
          <a:p>
            <a:r>
              <a:rPr lang="en-AU" sz="1400" dirty="0">
                <a:solidFill>
                  <a:schemeClr val="accent1"/>
                </a:solidFill>
                <a:latin typeface="Public Sans SemiBold" pitchFamily="2" charset="0"/>
              </a:rPr>
              <a:t>Resources Regulator</a:t>
            </a:r>
          </a:p>
          <a:p>
            <a:r>
              <a:rPr lang="en-AU" sz="1000" dirty="0">
                <a:solidFill>
                  <a:schemeClr val="accent1"/>
                </a:solidFill>
                <a:latin typeface="Public Sans Light" pitchFamily="2" charset="0"/>
              </a:rPr>
              <a:t>Department of Regional NSW</a:t>
            </a:r>
          </a:p>
        </p:txBody>
      </p:sp>
    </p:spTree>
    <p:extLst>
      <p:ext uri="{BB962C8B-B14F-4D97-AF65-F5344CB8AC3E}">
        <p14:creationId xmlns:p14="http://schemas.microsoft.com/office/powerpoint/2010/main" val="417218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White title 1">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737782" y="4359176"/>
            <a:ext cx="5335587" cy="400564"/>
          </a:xfrm>
          <a:prstGeom prst="rect">
            <a:avLst/>
          </a:prstGeom>
        </p:spPr>
        <p:txBody>
          <a:bodyPr/>
          <a:lstStyle>
            <a:lvl1pPr marL="0" indent="0">
              <a:buNone/>
              <a:defRPr sz="2000" b="1">
                <a:solidFill>
                  <a:schemeClr val="tx1"/>
                </a:solidFill>
              </a:defRPr>
            </a:lvl1pPr>
          </a:lstStyle>
          <a:p>
            <a:pPr lvl="0"/>
            <a:r>
              <a:rPr lang="en-US" dirty="0"/>
              <a:t>Speaker/presenter</a:t>
            </a:r>
          </a:p>
        </p:txBody>
      </p:sp>
      <p:sp>
        <p:nvSpPr>
          <p:cNvPr id="7" name="Text Placeholder 2"/>
          <p:cNvSpPr>
            <a:spLocks noGrp="1"/>
          </p:cNvSpPr>
          <p:nvPr>
            <p:ph type="body" sz="quarter" idx="12" hasCustomPrompt="1"/>
          </p:nvPr>
        </p:nvSpPr>
        <p:spPr>
          <a:xfrm>
            <a:off x="737782" y="4791009"/>
            <a:ext cx="5335587" cy="400564"/>
          </a:xfrm>
          <a:prstGeom prst="rect">
            <a:avLst/>
          </a:prstGeom>
        </p:spPr>
        <p:txBody>
          <a:bodyPr/>
          <a:lstStyle>
            <a:lvl1pPr marL="0" indent="0">
              <a:buNone/>
              <a:defRPr sz="2000" b="1">
                <a:solidFill>
                  <a:schemeClr val="tx1"/>
                </a:solidFill>
              </a:defRPr>
            </a:lvl1pPr>
          </a:lstStyle>
          <a:p>
            <a:pPr lvl="0"/>
            <a:r>
              <a:rPr lang="en-US" dirty="0"/>
              <a:t>Date (if required)</a:t>
            </a:r>
          </a:p>
        </p:txBody>
      </p:sp>
      <p:sp>
        <p:nvSpPr>
          <p:cNvPr id="12" name="Text Placeholder 5"/>
          <p:cNvSpPr>
            <a:spLocks noGrp="1"/>
          </p:cNvSpPr>
          <p:nvPr>
            <p:ph type="body" sz="quarter" idx="13" hasCustomPrompt="1"/>
          </p:nvPr>
        </p:nvSpPr>
        <p:spPr>
          <a:xfrm>
            <a:off x="737782" y="1585591"/>
            <a:ext cx="5776912" cy="1846377"/>
          </a:xfrm>
          <a:prstGeom prst="rect">
            <a:avLst/>
          </a:prstGeom>
        </p:spPr>
        <p:txBody>
          <a:bodyPr/>
          <a:lstStyle>
            <a:lvl1pPr marL="0" indent="0">
              <a:buNone/>
              <a:defRPr sz="4400" b="1" baseline="0">
                <a:solidFill>
                  <a:schemeClr val="tx1"/>
                </a:solidFill>
              </a:defRPr>
            </a:lvl1pPr>
          </a:lstStyle>
          <a:p>
            <a:pPr lvl="0"/>
            <a:r>
              <a:rPr lang="en-US" dirty="0"/>
              <a:t>TITLE OF PRESENTATION</a:t>
            </a:r>
          </a:p>
        </p:txBody>
      </p:sp>
      <p:pic>
        <p:nvPicPr>
          <p:cNvPr id="4" name="Picture 3" descr="A picture containing mirror, reflection&#10;&#10;Description automatically generated">
            <a:extLst>
              <a:ext uri="{FF2B5EF4-FFF2-40B4-BE49-F238E27FC236}">
                <a16:creationId xmlns:a16="http://schemas.microsoft.com/office/drawing/2014/main" id="{36BB5905-C54F-42CC-BE9F-81E36CFF3131}"/>
              </a:ext>
            </a:extLst>
          </p:cNvPr>
          <p:cNvPicPr>
            <a:picLocks noChangeAspect="1"/>
          </p:cNvPicPr>
          <p:nvPr userDrawn="1"/>
        </p:nvPicPr>
        <p:blipFill>
          <a:blip r:embed="rId2"/>
          <a:stretch>
            <a:fillRect/>
          </a:stretch>
        </p:blipFill>
        <p:spPr>
          <a:xfrm>
            <a:off x="6809972" y="1725045"/>
            <a:ext cx="6071983" cy="5360621"/>
          </a:xfrm>
          <a:prstGeom prst="rect">
            <a:avLst/>
          </a:prstGeom>
        </p:spPr>
      </p:pic>
    </p:spTree>
    <p:extLst>
      <p:ext uri="{BB962C8B-B14F-4D97-AF65-F5344CB8AC3E}">
        <p14:creationId xmlns:p14="http://schemas.microsoft.com/office/powerpoint/2010/main" val="2184763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White title 1">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737782" y="4359176"/>
            <a:ext cx="5335587" cy="400564"/>
          </a:xfrm>
          <a:prstGeom prst="rect">
            <a:avLst/>
          </a:prstGeom>
        </p:spPr>
        <p:txBody>
          <a:bodyPr/>
          <a:lstStyle>
            <a:lvl1pPr marL="0" indent="0">
              <a:buNone/>
              <a:defRPr sz="2000" b="1">
                <a:solidFill>
                  <a:schemeClr val="tx1"/>
                </a:solidFill>
              </a:defRPr>
            </a:lvl1pPr>
          </a:lstStyle>
          <a:p>
            <a:pPr lvl="0"/>
            <a:r>
              <a:rPr lang="en-US" dirty="0"/>
              <a:t>Speaker/presenter</a:t>
            </a:r>
          </a:p>
        </p:txBody>
      </p:sp>
      <p:sp>
        <p:nvSpPr>
          <p:cNvPr id="7" name="Text Placeholder 2"/>
          <p:cNvSpPr>
            <a:spLocks noGrp="1"/>
          </p:cNvSpPr>
          <p:nvPr>
            <p:ph type="body" sz="quarter" idx="12" hasCustomPrompt="1"/>
          </p:nvPr>
        </p:nvSpPr>
        <p:spPr>
          <a:xfrm>
            <a:off x="737782" y="4791009"/>
            <a:ext cx="5335587" cy="400564"/>
          </a:xfrm>
          <a:prstGeom prst="rect">
            <a:avLst/>
          </a:prstGeom>
        </p:spPr>
        <p:txBody>
          <a:bodyPr/>
          <a:lstStyle>
            <a:lvl1pPr marL="0" indent="0">
              <a:buNone/>
              <a:defRPr sz="2000" b="1">
                <a:solidFill>
                  <a:schemeClr val="tx1"/>
                </a:solidFill>
              </a:defRPr>
            </a:lvl1pPr>
          </a:lstStyle>
          <a:p>
            <a:pPr lvl="0"/>
            <a:r>
              <a:rPr lang="en-US" dirty="0"/>
              <a:t>Date (if required)</a:t>
            </a:r>
          </a:p>
        </p:txBody>
      </p:sp>
      <p:sp>
        <p:nvSpPr>
          <p:cNvPr id="12" name="Text Placeholder 5"/>
          <p:cNvSpPr>
            <a:spLocks noGrp="1"/>
          </p:cNvSpPr>
          <p:nvPr>
            <p:ph type="body" sz="quarter" idx="13" hasCustomPrompt="1"/>
          </p:nvPr>
        </p:nvSpPr>
        <p:spPr>
          <a:xfrm>
            <a:off x="737782" y="1585591"/>
            <a:ext cx="5776912" cy="1846377"/>
          </a:xfrm>
          <a:prstGeom prst="rect">
            <a:avLst/>
          </a:prstGeom>
        </p:spPr>
        <p:txBody>
          <a:bodyPr/>
          <a:lstStyle>
            <a:lvl1pPr marL="0" indent="0">
              <a:buNone/>
              <a:defRPr sz="4400" b="1" baseline="0">
                <a:solidFill>
                  <a:schemeClr val="tx1"/>
                </a:solidFill>
              </a:defRPr>
            </a:lvl1pPr>
          </a:lstStyle>
          <a:p>
            <a:pPr lvl="0"/>
            <a:r>
              <a:rPr lang="en-US" dirty="0"/>
              <a:t>TITLE OF PRESENTATION</a:t>
            </a:r>
          </a:p>
        </p:txBody>
      </p:sp>
      <p:pic>
        <p:nvPicPr>
          <p:cNvPr id="4" name="Picture 3">
            <a:extLst>
              <a:ext uri="{FF2B5EF4-FFF2-40B4-BE49-F238E27FC236}">
                <a16:creationId xmlns:a16="http://schemas.microsoft.com/office/drawing/2014/main" id="{3C7B818C-77E6-4441-AED2-04AF7E7238E3}"/>
              </a:ext>
            </a:extLst>
          </p:cNvPr>
          <p:cNvPicPr>
            <a:picLocks noChangeAspect="1"/>
          </p:cNvPicPr>
          <p:nvPr userDrawn="1"/>
        </p:nvPicPr>
        <p:blipFill>
          <a:blip r:embed="rId2"/>
          <a:stretch>
            <a:fillRect/>
          </a:stretch>
        </p:blipFill>
        <p:spPr>
          <a:xfrm>
            <a:off x="6800735" y="1725045"/>
            <a:ext cx="6071983" cy="5360621"/>
          </a:xfrm>
          <a:prstGeom prst="rect">
            <a:avLst/>
          </a:prstGeom>
        </p:spPr>
      </p:pic>
    </p:spTree>
    <p:extLst>
      <p:ext uri="{BB962C8B-B14F-4D97-AF65-F5344CB8AC3E}">
        <p14:creationId xmlns:p14="http://schemas.microsoft.com/office/powerpoint/2010/main" val="1425648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White title 1">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737782" y="4359176"/>
            <a:ext cx="5335587" cy="400564"/>
          </a:xfrm>
          <a:prstGeom prst="rect">
            <a:avLst/>
          </a:prstGeom>
        </p:spPr>
        <p:txBody>
          <a:bodyPr/>
          <a:lstStyle>
            <a:lvl1pPr marL="0" indent="0">
              <a:buNone/>
              <a:defRPr sz="2000" b="1">
                <a:solidFill>
                  <a:schemeClr val="tx1"/>
                </a:solidFill>
              </a:defRPr>
            </a:lvl1pPr>
          </a:lstStyle>
          <a:p>
            <a:pPr lvl="0"/>
            <a:r>
              <a:rPr lang="en-US" dirty="0"/>
              <a:t>Speaker/presenter</a:t>
            </a:r>
          </a:p>
        </p:txBody>
      </p:sp>
      <p:sp>
        <p:nvSpPr>
          <p:cNvPr id="7" name="Text Placeholder 2"/>
          <p:cNvSpPr>
            <a:spLocks noGrp="1"/>
          </p:cNvSpPr>
          <p:nvPr>
            <p:ph type="body" sz="quarter" idx="12" hasCustomPrompt="1"/>
          </p:nvPr>
        </p:nvSpPr>
        <p:spPr>
          <a:xfrm>
            <a:off x="737782" y="4791009"/>
            <a:ext cx="5335587" cy="400564"/>
          </a:xfrm>
          <a:prstGeom prst="rect">
            <a:avLst/>
          </a:prstGeom>
        </p:spPr>
        <p:txBody>
          <a:bodyPr/>
          <a:lstStyle>
            <a:lvl1pPr marL="0" indent="0">
              <a:buNone/>
              <a:defRPr sz="2000" b="1">
                <a:solidFill>
                  <a:schemeClr val="tx1"/>
                </a:solidFill>
              </a:defRPr>
            </a:lvl1pPr>
          </a:lstStyle>
          <a:p>
            <a:pPr lvl="0"/>
            <a:r>
              <a:rPr lang="en-US" dirty="0"/>
              <a:t>Date (if required)</a:t>
            </a:r>
          </a:p>
        </p:txBody>
      </p:sp>
      <p:sp>
        <p:nvSpPr>
          <p:cNvPr id="12" name="Text Placeholder 5"/>
          <p:cNvSpPr>
            <a:spLocks noGrp="1"/>
          </p:cNvSpPr>
          <p:nvPr>
            <p:ph type="body" sz="quarter" idx="13" hasCustomPrompt="1"/>
          </p:nvPr>
        </p:nvSpPr>
        <p:spPr>
          <a:xfrm>
            <a:off x="737782" y="1585591"/>
            <a:ext cx="5776912" cy="1846377"/>
          </a:xfrm>
          <a:prstGeom prst="rect">
            <a:avLst/>
          </a:prstGeom>
        </p:spPr>
        <p:txBody>
          <a:bodyPr/>
          <a:lstStyle>
            <a:lvl1pPr marL="0" indent="0">
              <a:buNone/>
              <a:defRPr sz="4400" b="1" baseline="0">
                <a:solidFill>
                  <a:schemeClr val="tx1"/>
                </a:solidFill>
              </a:defRPr>
            </a:lvl1pPr>
          </a:lstStyle>
          <a:p>
            <a:pPr lvl="0"/>
            <a:r>
              <a:rPr lang="en-US" dirty="0"/>
              <a:t>TITLE OF PRESENTATION</a:t>
            </a:r>
          </a:p>
        </p:txBody>
      </p:sp>
      <p:pic>
        <p:nvPicPr>
          <p:cNvPr id="4" name="Picture 3">
            <a:extLst>
              <a:ext uri="{FF2B5EF4-FFF2-40B4-BE49-F238E27FC236}">
                <a16:creationId xmlns:a16="http://schemas.microsoft.com/office/drawing/2014/main" id="{FFEDC1DD-C80B-4070-95A4-3D1B46DB2CE7}"/>
              </a:ext>
            </a:extLst>
          </p:cNvPr>
          <p:cNvPicPr>
            <a:picLocks noChangeAspect="1"/>
          </p:cNvPicPr>
          <p:nvPr userDrawn="1"/>
        </p:nvPicPr>
        <p:blipFill>
          <a:blip r:embed="rId2"/>
          <a:stretch>
            <a:fillRect/>
          </a:stretch>
        </p:blipFill>
        <p:spPr>
          <a:xfrm>
            <a:off x="6800735" y="1714899"/>
            <a:ext cx="6071983" cy="5360621"/>
          </a:xfrm>
          <a:prstGeom prst="rect">
            <a:avLst/>
          </a:prstGeom>
        </p:spPr>
      </p:pic>
    </p:spTree>
    <p:extLst>
      <p:ext uri="{BB962C8B-B14F-4D97-AF65-F5344CB8AC3E}">
        <p14:creationId xmlns:p14="http://schemas.microsoft.com/office/powerpoint/2010/main" val="17071841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White title 1">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737782" y="4359176"/>
            <a:ext cx="5335587" cy="400564"/>
          </a:xfrm>
          <a:prstGeom prst="rect">
            <a:avLst/>
          </a:prstGeom>
        </p:spPr>
        <p:txBody>
          <a:bodyPr/>
          <a:lstStyle>
            <a:lvl1pPr marL="0" indent="0">
              <a:buNone/>
              <a:defRPr sz="2000" b="1">
                <a:solidFill>
                  <a:schemeClr val="tx1"/>
                </a:solidFill>
              </a:defRPr>
            </a:lvl1pPr>
          </a:lstStyle>
          <a:p>
            <a:pPr lvl="0"/>
            <a:r>
              <a:rPr lang="en-US" dirty="0"/>
              <a:t>Speaker/presenter</a:t>
            </a:r>
          </a:p>
        </p:txBody>
      </p:sp>
      <p:sp>
        <p:nvSpPr>
          <p:cNvPr id="7" name="Text Placeholder 2"/>
          <p:cNvSpPr>
            <a:spLocks noGrp="1"/>
          </p:cNvSpPr>
          <p:nvPr>
            <p:ph type="body" sz="quarter" idx="12" hasCustomPrompt="1"/>
          </p:nvPr>
        </p:nvSpPr>
        <p:spPr>
          <a:xfrm>
            <a:off x="737782" y="4791009"/>
            <a:ext cx="5335587" cy="400564"/>
          </a:xfrm>
          <a:prstGeom prst="rect">
            <a:avLst/>
          </a:prstGeom>
        </p:spPr>
        <p:txBody>
          <a:bodyPr/>
          <a:lstStyle>
            <a:lvl1pPr marL="0" indent="0">
              <a:buNone/>
              <a:defRPr sz="2000" b="1">
                <a:solidFill>
                  <a:schemeClr val="tx1"/>
                </a:solidFill>
              </a:defRPr>
            </a:lvl1pPr>
          </a:lstStyle>
          <a:p>
            <a:pPr lvl="0"/>
            <a:r>
              <a:rPr lang="en-US" dirty="0"/>
              <a:t>Date (if required)</a:t>
            </a:r>
          </a:p>
        </p:txBody>
      </p:sp>
      <p:sp>
        <p:nvSpPr>
          <p:cNvPr id="12" name="Text Placeholder 5"/>
          <p:cNvSpPr>
            <a:spLocks noGrp="1"/>
          </p:cNvSpPr>
          <p:nvPr>
            <p:ph type="body" sz="quarter" idx="13" hasCustomPrompt="1"/>
          </p:nvPr>
        </p:nvSpPr>
        <p:spPr>
          <a:xfrm>
            <a:off x="737782" y="1585591"/>
            <a:ext cx="5776912" cy="1846377"/>
          </a:xfrm>
          <a:prstGeom prst="rect">
            <a:avLst/>
          </a:prstGeom>
        </p:spPr>
        <p:txBody>
          <a:bodyPr/>
          <a:lstStyle>
            <a:lvl1pPr marL="0" indent="0">
              <a:buNone/>
              <a:defRPr sz="4400" b="1" baseline="0">
                <a:solidFill>
                  <a:schemeClr val="tx1"/>
                </a:solidFill>
              </a:defRPr>
            </a:lvl1pPr>
          </a:lstStyle>
          <a:p>
            <a:pPr lvl="0"/>
            <a:r>
              <a:rPr lang="en-US" dirty="0"/>
              <a:t>TITLE OF PRESENTATION</a:t>
            </a:r>
          </a:p>
        </p:txBody>
      </p:sp>
      <p:pic>
        <p:nvPicPr>
          <p:cNvPr id="10" name="Picture 9">
            <a:extLst>
              <a:ext uri="{FF2B5EF4-FFF2-40B4-BE49-F238E27FC236}">
                <a16:creationId xmlns:a16="http://schemas.microsoft.com/office/drawing/2014/main" id="{4CE77B90-C185-4A14-B928-BB6A80CC7CC9}"/>
              </a:ext>
            </a:extLst>
          </p:cNvPr>
          <p:cNvPicPr>
            <a:picLocks noChangeAspect="1"/>
          </p:cNvPicPr>
          <p:nvPr userDrawn="1"/>
        </p:nvPicPr>
        <p:blipFill>
          <a:blip r:embed="rId2"/>
          <a:stretch>
            <a:fillRect/>
          </a:stretch>
        </p:blipFill>
        <p:spPr>
          <a:xfrm>
            <a:off x="6800735" y="1728286"/>
            <a:ext cx="6071983" cy="5360621"/>
          </a:xfrm>
          <a:prstGeom prst="rect">
            <a:avLst/>
          </a:prstGeom>
        </p:spPr>
      </p:pic>
    </p:spTree>
    <p:extLst>
      <p:ext uri="{BB962C8B-B14F-4D97-AF65-F5344CB8AC3E}">
        <p14:creationId xmlns:p14="http://schemas.microsoft.com/office/powerpoint/2010/main" val="3169154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White title 1">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737782" y="4359176"/>
            <a:ext cx="5335587" cy="400564"/>
          </a:xfrm>
          <a:prstGeom prst="rect">
            <a:avLst/>
          </a:prstGeom>
        </p:spPr>
        <p:txBody>
          <a:bodyPr/>
          <a:lstStyle>
            <a:lvl1pPr marL="0" indent="0">
              <a:buNone/>
              <a:defRPr sz="2000" b="1">
                <a:solidFill>
                  <a:schemeClr val="tx1"/>
                </a:solidFill>
              </a:defRPr>
            </a:lvl1pPr>
          </a:lstStyle>
          <a:p>
            <a:pPr lvl="0"/>
            <a:r>
              <a:rPr lang="en-US" dirty="0"/>
              <a:t>Speaker/presenter</a:t>
            </a:r>
          </a:p>
        </p:txBody>
      </p:sp>
      <p:sp>
        <p:nvSpPr>
          <p:cNvPr id="7" name="Text Placeholder 2"/>
          <p:cNvSpPr>
            <a:spLocks noGrp="1"/>
          </p:cNvSpPr>
          <p:nvPr>
            <p:ph type="body" sz="quarter" idx="12" hasCustomPrompt="1"/>
          </p:nvPr>
        </p:nvSpPr>
        <p:spPr>
          <a:xfrm>
            <a:off x="737782" y="4791009"/>
            <a:ext cx="5335587" cy="400564"/>
          </a:xfrm>
          <a:prstGeom prst="rect">
            <a:avLst/>
          </a:prstGeom>
        </p:spPr>
        <p:txBody>
          <a:bodyPr/>
          <a:lstStyle>
            <a:lvl1pPr marL="0" indent="0">
              <a:buNone/>
              <a:defRPr sz="2000" b="1">
                <a:solidFill>
                  <a:schemeClr val="tx1"/>
                </a:solidFill>
              </a:defRPr>
            </a:lvl1pPr>
          </a:lstStyle>
          <a:p>
            <a:pPr lvl="0"/>
            <a:r>
              <a:rPr lang="en-US" dirty="0"/>
              <a:t>Date (if required)</a:t>
            </a:r>
          </a:p>
        </p:txBody>
      </p:sp>
      <p:sp>
        <p:nvSpPr>
          <p:cNvPr id="12" name="Text Placeholder 5"/>
          <p:cNvSpPr>
            <a:spLocks noGrp="1"/>
          </p:cNvSpPr>
          <p:nvPr>
            <p:ph type="body" sz="quarter" idx="13" hasCustomPrompt="1"/>
          </p:nvPr>
        </p:nvSpPr>
        <p:spPr>
          <a:xfrm>
            <a:off x="737782" y="1585591"/>
            <a:ext cx="5776912" cy="1846377"/>
          </a:xfrm>
          <a:prstGeom prst="rect">
            <a:avLst/>
          </a:prstGeom>
        </p:spPr>
        <p:txBody>
          <a:bodyPr/>
          <a:lstStyle>
            <a:lvl1pPr marL="0" indent="0">
              <a:buNone/>
              <a:defRPr sz="4400" b="1" baseline="0">
                <a:solidFill>
                  <a:schemeClr val="tx1"/>
                </a:solidFill>
              </a:defRPr>
            </a:lvl1pPr>
          </a:lstStyle>
          <a:p>
            <a:pPr lvl="0"/>
            <a:r>
              <a:rPr lang="en-US" dirty="0"/>
              <a:t>TITLE OF PRESENTATION</a:t>
            </a:r>
          </a:p>
        </p:txBody>
      </p:sp>
      <p:pic>
        <p:nvPicPr>
          <p:cNvPr id="4" name="Picture 3">
            <a:extLst>
              <a:ext uri="{FF2B5EF4-FFF2-40B4-BE49-F238E27FC236}">
                <a16:creationId xmlns:a16="http://schemas.microsoft.com/office/drawing/2014/main" id="{C3F4021A-787C-434B-9AFF-159B2C7D4278}"/>
              </a:ext>
            </a:extLst>
          </p:cNvPr>
          <p:cNvPicPr>
            <a:picLocks noChangeAspect="1"/>
          </p:cNvPicPr>
          <p:nvPr userDrawn="1"/>
        </p:nvPicPr>
        <p:blipFill>
          <a:blip r:embed="rId2"/>
          <a:stretch>
            <a:fillRect/>
          </a:stretch>
        </p:blipFill>
        <p:spPr>
          <a:xfrm>
            <a:off x="6800735" y="1715809"/>
            <a:ext cx="6071983" cy="5360621"/>
          </a:xfrm>
          <a:prstGeom prst="rect">
            <a:avLst/>
          </a:prstGeom>
        </p:spPr>
      </p:pic>
    </p:spTree>
    <p:extLst>
      <p:ext uri="{BB962C8B-B14F-4D97-AF65-F5344CB8AC3E}">
        <p14:creationId xmlns:p14="http://schemas.microsoft.com/office/powerpoint/2010/main" val="35974313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White title 1">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737782" y="4359176"/>
            <a:ext cx="5335587" cy="400564"/>
          </a:xfrm>
          <a:prstGeom prst="rect">
            <a:avLst/>
          </a:prstGeom>
        </p:spPr>
        <p:txBody>
          <a:bodyPr/>
          <a:lstStyle>
            <a:lvl1pPr marL="0" indent="0">
              <a:buNone/>
              <a:defRPr sz="2000" b="1">
                <a:solidFill>
                  <a:schemeClr val="tx1"/>
                </a:solidFill>
              </a:defRPr>
            </a:lvl1pPr>
          </a:lstStyle>
          <a:p>
            <a:pPr lvl="0"/>
            <a:r>
              <a:rPr lang="en-US" dirty="0"/>
              <a:t>Speaker/presenter</a:t>
            </a:r>
          </a:p>
        </p:txBody>
      </p:sp>
      <p:sp>
        <p:nvSpPr>
          <p:cNvPr id="7" name="Text Placeholder 2"/>
          <p:cNvSpPr>
            <a:spLocks noGrp="1"/>
          </p:cNvSpPr>
          <p:nvPr>
            <p:ph type="body" sz="quarter" idx="12" hasCustomPrompt="1"/>
          </p:nvPr>
        </p:nvSpPr>
        <p:spPr>
          <a:xfrm>
            <a:off x="737782" y="4791009"/>
            <a:ext cx="5335587" cy="400564"/>
          </a:xfrm>
          <a:prstGeom prst="rect">
            <a:avLst/>
          </a:prstGeom>
        </p:spPr>
        <p:txBody>
          <a:bodyPr/>
          <a:lstStyle>
            <a:lvl1pPr marL="0" indent="0">
              <a:buNone/>
              <a:defRPr sz="2000" b="1">
                <a:solidFill>
                  <a:schemeClr val="tx1"/>
                </a:solidFill>
              </a:defRPr>
            </a:lvl1pPr>
          </a:lstStyle>
          <a:p>
            <a:pPr lvl="0"/>
            <a:r>
              <a:rPr lang="en-US" dirty="0"/>
              <a:t>Date (if required)</a:t>
            </a:r>
          </a:p>
        </p:txBody>
      </p:sp>
      <p:sp>
        <p:nvSpPr>
          <p:cNvPr id="12" name="Text Placeholder 5"/>
          <p:cNvSpPr>
            <a:spLocks noGrp="1"/>
          </p:cNvSpPr>
          <p:nvPr>
            <p:ph type="body" sz="quarter" idx="13" hasCustomPrompt="1"/>
          </p:nvPr>
        </p:nvSpPr>
        <p:spPr>
          <a:xfrm>
            <a:off x="737782" y="1585591"/>
            <a:ext cx="5776912" cy="1846377"/>
          </a:xfrm>
          <a:prstGeom prst="rect">
            <a:avLst/>
          </a:prstGeom>
        </p:spPr>
        <p:txBody>
          <a:bodyPr/>
          <a:lstStyle>
            <a:lvl1pPr marL="0" indent="0">
              <a:buNone/>
              <a:defRPr sz="4400" b="1" baseline="0">
                <a:solidFill>
                  <a:schemeClr val="tx1"/>
                </a:solidFill>
              </a:defRPr>
            </a:lvl1pPr>
          </a:lstStyle>
          <a:p>
            <a:pPr lvl="0"/>
            <a:r>
              <a:rPr lang="en-US" dirty="0"/>
              <a:t>TITLE OF PRESENTATION</a:t>
            </a:r>
          </a:p>
        </p:txBody>
      </p:sp>
      <p:pic>
        <p:nvPicPr>
          <p:cNvPr id="3" name="Picture 2">
            <a:extLst>
              <a:ext uri="{FF2B5EF4-FFF2-40B4-BE49-F238E27FC236}">
                <a16:creationId xmlns:a16="http://schemas.microsoft.com/office/drawing/2014/main" id="{DFD8735C-8029-4529-B760-6B44D1C50CFC}"/>
              </a:ext>
            </a:extLst>
          </p:cNvPr>
          <p:cNvPicPr>
            <a:picLocks noChangeAspect="1"/>
          </p:cNvPicPr>
          <p:nvPr userDrawn="1"/>
        </p:nvPicPr>
        <p:blipFill>
          <a:blip r:embed="rId2"/>
          <a:stretch>
            <a:fillRect/>
          </a:stretch>
        </p:blipFill>
        <p:spPr>
          <a:xfrm>
            <a:off x="6743529" y="1643782"/>
            <a:ext cx="6153150" cy="5429250"/>
          </a:xfrm>
          <a:prstGeom prst="rect">
            <a:avLst/>
          </a:prstGeom>
        </p:spPr>
      </p:pic>
    </p:spTree>
    <p:extLst>
      <p:ext uri="{BB962C8B-B14F-4D97-AF65-F5344CB8AC3E}">
        <p14:creationId xmlns:p14="http://schemas.microsoft.com/office/powerpoint/2010/main" val="37371506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White title 1">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737782" y="4359176"/>
            <a:ext cx="5335587" cy="400564"/>
          </a:xfrm>
          <a:prstGeom prst="rect">
            <a:avLst/>
          </a:prstGeom>
        </p:spPr>
        <p:txBody>
          <a:bodyPr/>
          <a:lstStyle>
            <a:lvl1pPr marL="0" indent="0">
              <a:buNone/>
              <a:defRPr sz="2000" b="1">
                <a:solidFill>
                  <a:schemeClr val="tx1"/>
                </a:solidFill>
              </a:defRPr>
            </a:lvl1pPr>
          </a:lstStyle>
          <a:p>
            <a:pPr lvl="0"/>
            <a:r>
              <a:rPr lang="en-US" dirty="0"/>
              <a:t>Speaker/presenter</a:t>
            </a:r>
          </a:p>
        </p:txBody>
      </p:sp>
      <p:sp>
        <p:nvSpPr>
          <p:cNvPr id="7" name="Text Placeholder 2"/>
          <p:cNvSpPr>
            <a:spLocks noGrp="1"/>
          </p:cNvSpPr>
          <p:nvPr>
            <p:ph type="body" sz="quarter" idx="12" hasCustomPrompt="1"/>
          </p:nvPr>
        </p:nvSpPr>
        <p:spPr>
          <a:xfrm>
            <a:off x="737782" y="4791009"/>
            <a:ext cx="5335587" cy="400564"/>
          </a:xfrm>
          <a:prstGeom prst="rect">
            <a:avLst/>
          </a:prstGeom>
        </p:spPr>
        <p:txBody>
          <a:bodyPr/>
          <a:lstStyle>
            <a:lvl1pPr marL="0" indent="0">
              <a:buNone/>
              <a:defRPr sz="2000" b="1">
                <a:solidFill>
                  <a:schemeClr val="tx1"/>
                </a:solidFill>
              </a:defRPr>
            </a:lvl1pPr>
          </a:lstStyle>
          <a:p>
            <a:pPr lvl="0"/>
            <a:r>
              <a:rPr lang="en-US" dirty="0"/>
              <a:t>Date (if required)</a:t>
            </a:r>
          </a:p>
        </p:txBody>
      </p:sp>
      <p:sp>
        <p:nvSpPr>
          <p:cNvPr id="12" name="Text Placeholder 5"/>
          <p:cNvSpPr>
            <a:spLocks noGrp="1"/>
          </p:cNvSpPr>
          <p:nvPr>
            <p:ph type="body" sz="quarter" idx="13" hasCustomPrompt="1"/>
          </p:nvPr>
        </p:nvSpPr>
        <p:spPr>
          <a:xfrm>
            <a:off x="737782" y="1585591"/>
            <a:ext cx="5776912" cy="1846377"/>
          </a:xfrm>
          <a:prstGeom prst="rect">
            <a:avLst/>
          </a:prstGeom>
        </p:spPr>
        <p:txBody>
          <a:bodyPr/>
          <a:lstStyle>
            <a:lvl1pPr marL="0" indent="0">
              <a:buNone/>
              <a:defRPr sz="4400" b="1" baseline="0">
                <a:solidFill>
                  <a:schemeClr val="tx1"/>
                </a:solidFill>
              </a:defRPr>
            </a:lvl1pPr>
          </a:lstStyle>
          <a:p>
            <a:pPr lvl="0"/>
            <a:r>
              <a:rPr lang="en-US" dirty="0"/>
              <a:t>TITLE OF PRESENTATION</a:t>
            </a:r>
          </a:p>
        </p:txBody>
      </p:sp>
      <p:pic>
        <p:nvPicPr>
          <p:cNvPr id="4" name="Picture 3" descr="A picture containing text&#10;&#10;Description automatically generated">
            <a:extLst>
              <a:ext uri="{FF2B5EF4-FFF2-40B4-BE49-F238E27FC236}">
                <a16:creationId xmlns:a16="http://schemas.microsoft.com/office/drawing/2014/main" id="{54066F0D-13A0-4484-A286-14432F8DDCAB}"/>
              </a:ext>
            </a:extLst>
          </p:cNvPr>
          <p:cNvPicPr>
            <a:picLocks noChangeAspect="1"/>
          </p:cNvPicPr>
          <p:nvPr userDrawn="1"/>
        </p:nvPicPr>
        <p:blipFill>
          <a:blip r:embed="rId2"/>
          <a:stretch>
            <a:fillRect/>
          </a:stretch>
        </p:blipFill>
        <p:spPr>
          <a:xfrm>
            <a:off x="6800734" y="1715809"/>
            <a:ext cx="6071983" cy="5360621"/>
          </a:xfrm>
          <a:prstGeom prst="rect">
            <a:avLst/>
          </a:prstGeom>
        </p:spPr>
      </p:pic>
    </p:spTree>
    <p:extLst>
      <p:ext uri="{BB962C8B-B14F-4D97-AF65-F5344CB8AC3E}">
        <p14:creationId xmlns:p14="http://schemas.microsoft.com/office/powerpoint/2010/main" val="31448531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hite title 2">
    <p:spTree>
      <p:nvGrpSpPr>
        <p:cNvPr id="1" name=""/>
        <p:cNvGrpSpPr/>
        <p:nvPr/>
      </p:nvGrpSpPr>
      <p:grpSpPr>
        <a:xfrm>
          <a:off x="0" y="0"/>
          <a:ext cx="0" cy="0"/>
          <a:chOff x="0" y="0"/>
          <a:chExt cx="0" cy="0"/>
        </a:xfrm>
      </p:grpSpPr>
      <p:sp>
        <p:nvSpPr>
          <p:cNvPr id="13" name="Text Placeholder 2"/>
          <p:cNvSpPr>
            <a:spLocks noGrp="1"/>
          </p:cNvSpPr>
          <p:nvPr>
            <p:ph type="body" sz="quarter" idx="11" hasCustomPrompt="1"/>
          </p:nvPr>
        </p:nvSpPr>
        <p:spPr>
          <a:xfrm>
            <a:off x="737782" y="4359176"/>
            <a:ext cx="5335587" cy="400564"/>
          </a:xfrm>
          <a:prstGeom prst="rect">
            <a:avLst/>
          </a:prstGeom>
        </p:spPr>
        <p:txBody>
          <a:bodyPr/>
          <a:lstStyle>
            <a:lvl1pPr marL="0" indent="0">
              <a:buNone/>
              <a:defRPr sz="2000" b="1">
                <a:solidFill>
                  <a:schemeClr val="tx1"/>
                </a:solidFill>
              </a:defRPr>
            </a:lvl1pPr>
          </a:lstStyle>
          <a:p>
            <a:pPr lvl="0"/>
            <a:r>
              <a:rPr lang="en-US" dirty="0"/>
              <a:t>Speaker/presenter</a:t>
            </a:r>
          </a:p>
        </p:txBody>
      </p:sp>
      <p:sp>
        <p:nvSpPr>
          <p:cNvPr id="14" name="Text Placeholder 2"/>
          <p:cNvSpPr>
            <a:spLocks noGrp="1"/>
          </p:cNvSpPr>
          <p:nvPr>
            <p:ph type="body" sz="quarter" idx="12" hasCustomPrompt="1"/>
          </p:nvPr>
        </p:nvSpPr>
        <p:spPr>
          <a:xfrm>
            <a:off x="737782" y="4791009"/>
            <a:ext cx="5335587" cy="400564"/>
          </a:xfrm>
          <a:prstGeom prst="rect">
            <a:avLst/>
          </a:prstGeom>
        </p:spPr>
        <p:txBody>
          <a:bodyPr/>
          <a:lstStyle>
            <a:lvl1pPr marL="0" indent="0">
              <a:buNone/>
              <a:defRPr sz="2000" b="1">
                <a:solidFill>
                  <a:schemeClr val="tx1"/>
                </a:solidFill>
              </a:defRPr>
            </a:lvl1pPr>
          </a:lstStyle>
          <a:p>
            <a:pPr lvl="0"/>
            <a:r>
              <a:rPr lang="en-US" dirty="0"/>
              <a:t>Date (if required)</a:t>
            </a:r>
          </a:p>
        </p:txBody>
      </p:sp>
      <p:sp>
        <p:nvSpPr>
          <p:cNvPr id="15" name="Text Placeholder 5"/>
          <p:cNvSpPr>
            <a:spLocks noGrp="1"/>
          </p:cNvSpPr>
          <p:nvPr>
            <p:ph type="body" sz="quarter" idx="13" hasCustomPrompt="1"/>
          </p:nvPr>
        </p:nvSpPr>
        <p:spPr>
          <a:xfrm>
            <a:off x="737782" y="1585591"/>
            <a:ext cx="5776912" cy="1846377"/>
          </a:xfrm>
          <a:prstGeom prst="rect">
            <a:avLst/>
          </a:prstGeom>
        </p:spPr>
        <p:txBody>
          <a:bodyPr/>
          <a:lstStyle>
            <a:lvl1pPr marL="0" indent="0">
              <a:buNone/>
              <a:defRPr sz="4400" b="1" baseline="0">
                <a:solidFill>
                  <a:schemeClr val="tx1"/>
                </a:solidFill>
              </a:defRPr>
            </a:lvl1pPr>
          </a:lstStyle>
          <a:p>
            <a:pPr lvl="0"/>
            <a:r>
              <a:rPr lang="en-US" dirty="0"/>
              <a:t>TITLE OF PRESENTATION</a:t>
            </a:r>
          </a:p>
        </p:txBody>
      </p:sp>
      <p:pic>
        <p:nvPicPr>
          <p:cNvPr id="3" name="Picture 2">
            <a:extLst>
              <a:ext uri="{FF2B5EF4-FFF2-40B4-BE49-F238E27FC236}">
                <a16:creationId xmlns:a16="http://schemas.microsoft.com/office/drawing/2014/main" id="{5DB084B9-73DB-46F3-A5F0-B0971FB323CC}"/>
              </a:ext>
            </a:extLst>
          </p:cNvPr>
          <p:cNvPicPr>
            <a:picLocks noChangeAspect="1"/>
          </p:cNvPicPr>
          <p:nvPr userDrawn="1"/>
        </p:nvPicPr>
        <p:blipFill>
          <a:blip r:embed="rId2"/>
          <a:stretch>
            <a:fillRect/>
          </a:stretch>
        </p:blipFill>
        <p:spPr>
          <a:xfrm>
            <a:off x="6743527" y="1643778"/>
            <a:ext cx="6153150" cy="5429250"/>
          </a:xfrm>
          <a:prstGeom prst="rect">
            <a:avLst/>
          </a:prstGeom>
        </p:spPr>
      </p:pic>
    </p:spTree>
    <p:extLst>
      <p:ext uri="{BB962C8B-B14F-4D97-AF65-F5344CB8AC3E}">
        <p14:creationId xmlns:p14="http://schemas.microsoft.com/office/powerpoint/2010/main" val="19998713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hite title 3">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737782" y="4359176"/>
            <a:ext cx="5335587" cy="400564"/>
          </a:xfrm>
          <a:prstGeom prst="rect">
            <a:avLst/>
          </a:prstGeom>
        </p:spPr>
        <p:txBody>
          <a:bodyPr/>
          <a:lstStyle>
            <a:lvl1pPr marL="0" indent="0">
              <a:buNone/>
              <a:defRPr sz="2000" b="1">
                <a:solidFill>
                  <a:schemeClr val="tx1"/>
                </a:solidFill>
              </a:defRPr>
            </a:lvl1pPr>
          </a:lstStyle>
          <a:p>
            <a:pPr lvl="0"/>
            <a:r>
              <a:rPr lang="en-US" dirty="0"/>
              <a:t>Speaker/presenter</a:t>
            </a:r>
          </a:p>
        </p:txBody>
      </p:sp>
      <p:sp>
        <p:nvSpPr>
          <p:cNvPr id="7" name="Text Placeholder 2"/>
          <p:cNvSpPr>
            <a:spLocks noGrp="1"/>
          </p:cNvSpPr>
          <p:nvPr>
            <p:ph type="body" sz="quarter" idx="12" hasCustomPrompt="1"/>
          </p:nvPr>
        </p:nvSpPr>
        <p:spPr>
          <a:xfrm>
            <a:off x="737782" y="4791009"/>
            <a:ext cx="5335587" cy="400564"/>
          </a:xfrm>
          <a:prstGeom prst="rect">
            <a:avLst/>
          </a:prstGeom>
        </p:spPr>
        <p:txBody>
          <a:bodyPr/>
          <a:lstStyle>
            <a:lvl1pPr marL="0" indent="0">
              <a:buNone/>
              <a:defRPr sz="2000" b="1">
                <a:solidFill>
                  <a:schemeClr val="tx1"/>
                </a:solidFill>
              </a:defRPr>
            </a:lvl1pPr>
          </a:lstStyle>
          <a:p>
            <a:pPr lvl="0"/>
            <a:r>
              <a:rPr lang="en-US" dirty="0"/>
              <a:t>Date (if required)</a:t>
            </a:r>
          </a:p>
        </p:txBody>
      </p:sp>
      <p:sp>
        <p:nvSpPr>
          <p:cNvPr id="12" name="Text Placeholder 5"/>
          <p:cNvSpPr>
            <a:spLocks noGrp="1"/>
          </p:cNvSpPr>
          <p:nvPr>
            <p:ph type="body" sz="quarter" idx="13" hasCustomPrompt="1"/>
          </p:nvPr>
        </p:nvSpPr>
        <p:spPr>
          <a:xfrm>
            <a:off x="737782" y="1585591"/>
            <a:ext cx="5776912" cy="1846377"/>
          </a:xfrm>
          <a:prstGeom prst="rect">
            <a:avLst/>
          </a:prstGeom>
        </p:spPr>
        <p:txBody>
          <a:bodyPr/>
          <a:lstStyle>
            <a:lvl1pPr marL="0" indent="0">
              <a:buNone/>
              <a:defRPr sz="4400" b="1" baseline="0">
                <a:solidFill>
                  <a:schemeClr val="tx1"/>
                </a:solidFill>
              </a:defRPr>
            </a:lvl1pPr>
          </a:lstStyle>
          <a:p>
            <a:pPr lvl="0"/>
            <a:r>
              <a:rPr lang="en-US" dirty="0"/>
              <a:t>TITLE OF PRESENTATION</a:t>
            </a:r>
          </a:p>
        </p:txBody>
      </p:sp>
      <p:pic>
        <p:nvPicPr>
          <p:cNvPr id="3" name="Picture 2">
            <a:extLst>
              <a:ext uri="{FF2B5EF4-FFF2-40B4-BE49-F238E27FC236}">
                <a16:creationId xmlns:a16="http://schemas.microsoft.com/office/drawing/2014/main" id="{4D67DD22-5978-43E7-8938-3734E53FC7F3}"/>
              </a:ext>
            </a:extLst>
          </p:cNvPr>
          <p:cNvPicPr>
            <a:picLocks noChangeAspect="1"/>
          </p:cNvPicPr>
          <p:nvPr userDrawn="1"/>
        </p:nvPicPr>
        <p:blipFill>
          <a:blip r:embed="rId2"/>
          <a:stretch>
            <a:fillRect/>
          </a:stretch>
        </p:blipFill>
        <p:spPr>
          <a:xfrm>
            <a:off x="6743527" y="1644551"/>
            <a:ext cx="6153150" cy="5429250"/>
          </a:xfrm>
          <a:prstGeom prst="rect">
            <a:avLst/>
          </a:prstGeom>
        </p:spPr>
      </p:pic>
    </p:spTree>
    <p:extLst>
      <p:ext uri="{BB962C8B-B14F-4D97-AF65-F5344CB8AC3E}">
        <p14:creationId xmlns:p14="http://schemas.microsoft.com/office/powerpoint/2010/main" val="5788187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hite title 4">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737782" y="4359176"/>
            <a:ext cx="5335587" cy="400564"/>
          </a:xfrm>
          <a:prstGeom prst="rect">
            <a:avLst/>
          </a:prstGeom>
        </p:spPr>
        <p:txBody>
          <a:bodyPr/>
          <a:lstStyle>
            <a:lvl1pPr marL="0" indent="0">
              <a:buNone/>
              <a:defRPr sz="2000" b="1">
                <a:solidFill>
                  <a:schemeClr val="tx1"/>
                </a:solidFill>
              </a:defRPr>
            </a:lvl1pPr>
          </a:lstStyle>
          <a:p>
            <a:pPr lvl="0"/>
            <a:r>
              <a:rPr lang="en-US" dirty="0"/>
              <a:t>Speaker/presenter</a:t>
            </a:r>
          </a:p>
        </p:txBody>
      </p:sp>
      <p:sp>
        <p:nvSpPr>
          <p:cNvPr id="7" name="Text Placeholder 2"/>
          <p:cNvSpPr>
            <a:spLocks noGrp="1"/>
          </p:cNvSpPr>
          <p:nvPr>
            <p:ph type="body" sz="quarter" idx="12" hasCustomPrompt="1"/>
          </p:nvPr>
        </p:nvSpPr>
        <p:spPr>
          <a:xfrm>
            <a:off x="737782" y="4791009"/>
            <a:ext cx="5335587" cy="400564"/>
          </a:xfrm>
          <a:prstGeom prst="rect">
            <a:avLst/>
          </a:prstGeom>
        </p:spPr>
        <p:txBody>
          <a:bodyPr/>
          <a:lstStyle>
            <a:lvl1pPr marL="0" indent="0">
              <a:buNone/>
              <a:defRPr sz="2000" b="1">
                <a:solidFill>
                  <a:schemeClr val="tx1"/>
                </a:solidFill>
              </a:defRPr>
            </a:lvl1pPr>
          </a:lstStyle>
          <a:p>
            <a:pPr lvl="0"/>
            <a:r>
              <a:rPr lang="en-US" dirty="0"/>
              <a:t>Date (if required)</a:t>
            </a:r>
          </a:p>
        </p:txBody>
      </p:sp>
      <p:sp>
        <p:nvSpPr>
          <p:cNvPr id="8" name="Text Placeholder 5"/>
          <p:cNvSpPr>
            <a:spLocks noGrp="1"/>
          </p:cNvSpPr>
          <p:nvPr>
            <p:ph type="body" sz="quarter" idx="13" hasCustomPrompt="1"/>
          </p:nvPr>
        </p:nvSpPr>
        <p:spPr>
          <a:xfrm>
            <a:off x="737782" y="1585591"/>
            <a:ext cx="5776912" cy="1846377"/>
          </a:xfrm>
          <a:prstGeom prst="rect">
            <a:avLst/>
          </a:prstGeom>
        </p:spPr>
        <p:txBody>
          <a:bodyPr/>
          <a:lstStyle>
            <a:lvl1pPr marL="0" indent="0">
              <a:buNone/>
              <a:defRPr sz="4400" b="1" baseline="0">
                <a:solidFill>
                  <a:schemeClr val="tx1"/>
                </a:solidFill>
              </a:defRPr>
            </a:lvl1pPr>
          </a:lstStyle>
          <a:p>
            <a:pPr lvl="0"/>
            <a:r>
              <a:rPr lang="en-US" dirty="0"/>
              <a:t>TITLE OF PRESENTATION</a:t>
            </a:r>
          </a:p>
        </p:txBody>
      </p:sp>
      <p:pic>
        <p:nvPicPr>
          <p:cNvPr id="3" name="Picture 2">
            <a:extLst>
              <a:ext uri="{FF2B5EF4-FFF2-40B4-BE49-F238E27FC236}">
                <a16:creationId xmlns:a16="http://schemas.microsoft.com/office/drawing/2014/main" id="{DE53DC5A-29BF-4460-A03D-DD190FD5ED64}"/>
              </a:ext>
            </a:extLst>
          </p:cNvPr>
          <p:cNvPicPr>
            <a:picLocks noChangeAspect="1"/>
          </p:cNvPicPr>
          <p:nvPr userDrawn="1"/>
        </p:nvPicPr>
        <p:blipFill>
          <a:blip r:embed="rId2"/>
          <a:stretch>
            <a:fillRect/>
          </a:stretch>
        </p:blipFill>
        <p:spPr>
          <a:xfrm>
            <a:off x="6743527" y="1644551"/>
            <a:ext cx="6153150" cy="5429250"/>
          </a:xfrm>
          <a:prstGeom prst="rect">
            <a:avLst/>
          </a:prstGeom>
        </p:spPr>
      </p:pic>
    </p:spTree>
    <p:extLst>
      <p:ext uri="{BB962C8B-B14F-4D97-AF65-F5344CB8AC3E}">
        <p14:creationId xmlns:p14="http://schemas.microsoft.com/office/powerpoint/2010/main" val="602129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ver-8">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0" y="0"/>
            <a:ext cx="7128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7112926" y="0"/>
            <a:ext cx="3708000" cy="6858000"/>
          </a:xfrm>
        </p:spPr>
        <p:txBody>
          <a:bodyPr/>
          <a:lstStyle/>
          <a:p>
            <a:r>
              <a:rPr lang="en-US"/>
              <a:t>Click icon to add picture</a:t>
            </a:r>
            <a:endParaRPr lang="en-AU" dirty="0"/>
          </a:p>
        </p:txBody>
      </p:sp>
      <p:sp>
        <p:nvSpPr>
          <p:cNvPr id="2" name="Title 1"/>
          <p:cNvSpPr>
            <a:spLocks noGrp="1"/>
          </p:cNvSpPr>
          <p:nvPr>
            <p:ph type="ctrTitle" hasCustomPrompt="1"/>
          </p:nvPr>
        </p:nvSpPr>
        <p:spPr>
          <a:xfrm>
            <a:off x="360000" y="1118380"/>
            <a:ext cx="4680000" cy="2679008"/>
          </a:xfrm>
          <a:ln>
            <a:noFill/>
          </a:ln>
        </p:spPr>
        <p:txBody>
          <a:bodyPr anchor="b">
            <a:normAutofit/>
          </a:bodyPr>
          <a:lstStyle>
            <a:lvl1pPr algn="l">
              <a:lnSpc>
                <a:spcPct val="90000"/>
              </a:lnSpc>
              <a:defRPr sz="4800">
                <a:solidFill>
                  <a:schemeClr val="accent1"/>
                </a:solidFill>
              </a:defRPr>
            </a:lvl1pPr>
          </a:lstStyle>
          <a:p>
            <a:r>
              <a:rPr lang="en-US" dirty="0"/>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3960000"/>
            <a:ext cx="2879999" cy="1176813"/>
          </a:xfrm>
        </p:spPr>
        <p:txBody>
          <a:bodyPr anchor="t">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72064" y="3960000"/>
            <a:ext cx="3289519" cy="1176813"/>
          </a:xfrm>
        </p:spPr>
        <p:txBody>
          <a:bodyPr>
            <a:noAutofit/>
          </a:bodyPr>
          <a:lstStyle>
            <a:lvl1pPr>
              <a:lnSpc>
                <a:spcPct val="100000"/>
              </a:lnSpc>
              <a:spcAft>
                <a:spcPts val="0"/>
              </a:spcAft>
              <a:defRPr sz="1600" b="0">
                <a:solidFill>
                  <a:schemeClr val="accent1"/>
                </a:solidFill>
                <a:latin typeface="Public Sans SemiBold" pitchFamily="2" charset="0"/>
              </a:defRPr>
            </a:lvl1pPr>
            <a:lvl2pPr>
              <a:lnSpc>
                <a:spcPct val="100000"/>
              </a:lnSpc>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a:p>
            <a:pPr lvl="1"/>
            <a:r>
              <a:rPr lang="en-US" dirty="0"/>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60000" y="6120001"/>
            <a:ext cx="2880000" cy="280136"/>
          </a:xfrm>
        </p:spPr>
        <p:txBody>
          <a:bodyPr anchor="t">
            <a:noAutofit/>
          </a:bodyPr>
          <a:lstStyle>
            <a:lvl1pPr algn="l">
              <a:defRPr sz="16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pic>
        <p:nvPicPr>
          <p:cNvPr id="18" name="Picture 17">
            <a:extLst>
              <a:ext uri="{FF2B5EF4-FFF2-40B4-BE49-F238E27FC236}">
                <a16:creationId xmlns:a16="http://schemas.microsoft.com/office/drawing/2014/main" id="{9F57BC3E-DB61-A3E1-47CD-7334FA39B2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
        <p:nvSpPr>
          <p:cNvPr id="12" name="TextBox 11">
            <a:extLst>
              <a:ext uri="{FF2B5EF4-FFF2-40B4-BE49-F238E27FC236}">
                <a16:creationId xmlns:a16="http://schemas.microsoft.com/office/drawing/2014/main" id="{8B69F200-5288-4470-B43D-94A9B4532BFE}"/>
              </a:ext>
            </a:extLst>
          </p:cNvPr>
          <p:cNvSpPr txBox="1"/>
          <p:nvPr userDrawn="1"/>
        </p:nvSpPr>
        <p:spPr>
          <a:xfrm>
            <a:off x="360884" y="278695"/>
            <a:ext cx="4499116" cy="461665"/>
          </a:xfrm>
          <a:prstGeom prst="rect">
            <a:avLst/>
          </a:prstGeom>
          <a:noFill/>
        </p:spPr>
        <p:txBody>
          <a:bodyPr wrap="square" lIns="0" rtlCol="0">
            <a:spAutoFit/>
          </a:bodyPr>
          <a:lstStyle/>
          <a:p>
            <a:r>
              <a:rPr lang="en-AU" sz="1400" dirty="0">
                <a:solidFill>
                  <a:schemeClr val="accent1"/>
                </a:solidFill>
                <a:latin typeface="Public Sans SemiBold" pitchFamily="2" charset="0"/>
              </a:rPr>
              <a:t>Resources Regulator</a:t>
            </a:r>
          </a:p>
          <a:p>
            <a:r>
              <a:rPr lang="en-AU" sz="1000" dirty="0">
                <a:solidFill>
                  <a:schemeClr val="accent1"/>
                </a:solidFill>
                <a:latin typeface="Public Sans Light" pitchFamily="2" charset="0"/>
              </a:rPr>
              <a:t>Department of Regional NSW</a:t>
            </a:r>
          </a:p>
        </p:txBody>
      </p:sp>
    </p:spTree>
    <p:extLst>
      <p:ext uri="{BB962C8B-B14F-4D97-AF65-F5344CB8AC3E}">
        <p14:creationId xmlns:p14="http://schemas.microsoft.com/office/powerpoint/2010/main" val="21928728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ite title 5">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737782" y="4359176"/>
            <a:ext cx="5335587" cy="400564"/>
          </a:xfrm>
          <a:prstGeom prst="rect">
            <a:avLst/>
          </a:prstGeom>
        </p:spPr>
        <p:txBody>
          <a:bodyPr/>
          <a:lstStyle>
            <a:lvl1pPr marL="0" indent="0">
              <a:buNone/>
              <a:defRPr sz="2000" b="1">
                <a:solidFill>
                  <a:schemeClr val="tx1"/>
                </a:solidFill>
              </a:defRPr>
            </a:lvl1pPr>
          </a:lstStyle>
          <a:p>
            <a:pPr lvl="0"/>
            <a:r>
              <a:rPr lang="en-US" dirty="0"/>
              <a:t>Speaker/presenter</a:t>
            </a:r>
          </a:p>
        </p:txBody>
      </p:sp>
      <p:sp>
        <p:nvSpPr>
          <p:cNvPr id="7" name="Text Placeholder 2"/>
          <p:cNvSpPr>
            <a:spLocks noGrp="1"/>
          </p:cNvSpPr>
          <p:nvPr>
            <p:ph type="body" sz="quarter" idx="12" hasCustomPrompt="1"/>
          </p:nvPr>
        </p:nvSpPr>
        <p:spPr>
          <a:xfrm>
            <a:off x="737782" y="4791009"/>
            <a:ext cx="5335587" cy="400564"/>
          </a:xfrm>
          <a:prstGeom prst="rect">
            <a:avLst/>
          </a:prstGeom>
        </p:spPr>
        <p:txBody>
          <a:bodyPr/>
          <a:lstStyle>
            <a:lvl1pPr marL="0" indent="0">
              <a:buNone/>
              <a:defRPr sz="2000" b="1">
                <a:solidFill>
                  <a:schemeClr val="tx1"/>
                </a:solidFill>
              </a:defRPr>
            </a:lvl1pPr>
          </a:lstStyle>
          <a:p>
            <a:pPr lvl="0"/>
            <a:r>
              <a:rPr lang="en-US" dirty="0"/>
              <a:t>Date (if required)</a:t>
            </a:r>
          </a:p>
        </p:txBody>
      </p:sp>
      <p:sp>
        <p:nvSpPr>
          <p:cNvPr id="8" name="Text Placeholder 5"/>
          <p:cNvSpPr>
            <a:spLocks noGrp="1"/>
          </p:cNvSpPr>
          <p:nvPr>
            <p:ph type="body" sz="quarter" idx="13" hasCustomPrompt="1"/>
          </p:nvPr>
        </p:nvSpPr>
        <p:spPr>
          <a:xfrm>
            <a:off x="737782" y="1585591"/>
            <a:ext cx="5776912" cy="1846377"/>
          </a:xfrm>
          <a:prstGeom prst="rect">
            <a:avLst/>
          </a:prstGeom>
        </p:spPr>
        <p:txBody>
          <a:bodyPr/>
          <a:lstStyle>
            <a:lvl1pPr marL="0" indent="0">
              <a:buNone/>
              <a:defRPr sz="4400" b="1" baseline="0">
                <a:solidFill>
                  <a:schemeClr val="tx1"/>
                </a:solidFill>
              </a:defRPr>
            </a:lvl1pPr>
          </a:lstStyle>
          <a:p>
            <a:pPr lvl="0"/>
            <a:r>
              <a:rPr lang="en-US" dirty="0"/>
              <a:t>TITLE OF PRESENTATION</a:t>
            </a:r>
          </a:p>
        </p:txBody>
      </p:sp>
      <p:pic>
        <p:nvPicPr>
          <p:cNvPr id="3" name="Picture 2">
            <a:extLst>
              <a:ext uri="{FF2B5EF4-FFF2-40B4-BE49-F238E27FC236}">
                <a16:creationId xmlns:a16="http://schemas.microsoft.com/office/drawing/2014/main" id="{7605BF42-E8E5-4EAB-94ED-1BDB7EB9FF6C}"/>
              </a:ext>
            </a:extLst>
          </p:cNvPr>
          <p:cNvPicPr>
            <a:picLocks noChangeAspect="1"/>
          </p:cNvPicPr>
          <p:nvPr userDrawn="1"/>
        </p:nvPicPr>
        <p:blipFill>
          <a:blip r:embed="rId2"/>
          <a:stretch>
            <a:fillRect/>
          </a:stretch>
        </p:blipFill>
        <p:spPr>
          <a:xfrm>
            <a:off x="6602211" y="1686964"/>
            <a:ext cx="6153150" cy="5429250"/>
          </a:xfrm>
          <a:prstGeom prst="rect">
            <a:avLst/>
          </a:prstGeom>
        </p:spPr>
      </p:pic>
    </p:spTree>
    <p:extLst>
      <p:ext uri="{BB962C8B-B14F-4D97-AF65-F5344CB8AC3E}">
        <p14:creationId xmlns:p14="http://schemas.microsoft.com/office/powerpoint/2010/main" val="34133025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hite title 6">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737782" y="4359176"/>
            <a:ext cx="5335587" cy="400564"/>
          </a:xfrm>
          <a:prstGeom prst="rect">
            <a:avLst/>
          </a:prstGeom>
        </p:spPr>
        <p:txBody>
          <a:bodyPr/>
          <a:lstStyle>
            <a:lvl1pPr marL="0" indent="0">
              <a:buNone/>
              <a:defRPr sz="2000" b="1">
                <a:solidFill>
                  <a:schemeClr val="tx1"/>
                </a:solidFill>
              </a:defRPr>
            </a:lvl1pPr>
          </a:lstStyle>
          <a:p>
            <a:pPr lvl="0"/>
            <a:r>
              <a:rPr lang="en-US" dirty="0"/>
              <a:t>Speaker/presenter</a:t>
            </a:r>
          </a:p>
        </p:txBody>
      </p:sp>
      <p:sp>
        <p:nvSpPr>
          <p:cNvPr id="7" name="Text Placeholder 2"/>
          <p:cNvSpPr>
            <a:spLocks noGrp="1"/>
          </p:cNvSpPr>
          <p:nvPr>
            <p:ph type="body" sz="quarter" idx="12" hasCustomPrompt="1"/>
          </p:nvPr>
        </p:nvSpPr>
        <p:spPr>
          <a:xfrm>
            <a:off x="737782" y="4791009"/>
            <a:ext cx="5335587" cy="400564"/>
          </a:xfrm>
          <a:prstGeom prst="rect">
            <a:avLst/>
          </a:prstGeom>
        </p:spPr>
        <p:txBody>
          <a:bodyPr/>
          <a:lstStyle>
            <a:lvl1pPr marL="0" indent="0">
              <a:buNone/>
              <a:defRPr sz="2000" b="1">
                <a:solidFill>
                  <a:schemeClr val="tx1"/>
                </a:solidFill>
              </a:defRPr>
            </a:lvl1pPr>
          </a:lstStyle>
          <a:p>
            <a:pPr lvl="0"/>
            <a:r>
              <a:rPr lang="en-US" dirty="0"/>
              <a:t>Date (if required)</a:t>
            </a:r>
          </a:p>
        </p:txBody>
      </p:sp>
      <p:sp>
        <p:nvSpPr>
          <p:cNvPr id="8" name="Text Placeholder 5"/>
          <p:cNvSpPr>
            <a:spLocks noGrp="1"/>
          </p:cNvSpPr>
          <p:nvPr>
            <p:ph type="body" sz="quarter" idx="13" hasCustomPrompt="1"/>
          </p:nvPr>
        </p:nvSpPr>
        <p:spPr>
          <a:xfrm>
            <a:off x="737782" y="1585591"/>
            <a:ext cx="5776912" cy="1846377"/>
          </a:xfrm>
          <a:prstGeom prst="rect">
            <a:avLst/>
          </a:prstGeom>
        </p:spPr>
        <p:txBody>
          <a:bodyPr/>
          <a:lstStyle>
            <a:lvl1pPr marL="0" indent="0">
              <a:buNone/>
              <a:defRPr sz="4400" b="1" baseline="0">
                <a:solidFill>
                  <a:schemeClr val="tx1"/>
                </a:solidFill>
              </a:defRPr>
            </a:lvl1pPr>
          </a:lstStyle>
          <a:p>
            <a:pPr lvl="0"/>
            <a:r>
              <a:rPr lang="en-US" dirty="0"/>
              <a:t>TITLE OF PRESENTATION</a:t>
            </a:r>
          </a:p>
        </p:txBody>
      </p:sp>
      <p:pic>
        <p:nvPicPr>
          <p:cNvPr id="4" name="Picture 3">
            <a:extLst>
              <a:ext uri="{FF2B5EF4-FFF2-40B4-BE49-F238E27FC236}">
                <a16:creationId xmlns:a16="http://schemas.microsoft.com/office/drawing/2014/main" id="{51FC6EA2-32B6-4FFB-9E1D-5B18EF4DF45F}"/>
              </a:ext>
            </a:extLst>
          </p:cNvPr>
          <p:cNvPicPr>
            <a:picLocks noChangeAspect="1"/>
          </p:cNvPicPr>
          <p:nvPr userDrawn="1"/>
        </p:nvPicPr>
        <p:blipFill>
          <a:blip r:embed="rId2"/>
          <a:stretch>
            <a:fillRect/>
          </a:stretch>
        </p:blipFill>
        <p:spPr>
          <a:xfrm>
            <a:off x="7097164" y="1699679"/>
            <a:ext cx="5429250" cy="5429250"/>
          </a:xfrm>
          <a:prstGeom prst="rect">
            <a:avLst/>
          </a:prstGeom>
        </p:spPr>
      </p:pic>
    </p:spTree>
    <p:extLst>
      <p:ext uri="{BB962C8B-B14F-4D97-AF65-F5344CB8AC3E}">
        <p14:creationId xmlns:p14="http://schemas.microsoft.com/office/powerpoint/2010/main" val="42289794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hite title 7">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737782" y="4359176"/>
            <a:ext cx="5335587" cy="400564"/>
          </a:xfrm>
          <a:prstGeom prst="rect">
            <a:avLst/>
          </a:prstGeom>
        </p:spPr>
        <p:txBody>
          <a:bodyPr/>
          <a:lstStyle>
            <a:lvl1pPr marL="0" indent="0">
              <a:buNone/>
              <a:defRPr sz="2000" b="1">
                <a:solidFill>
                  <a:schemeClr val="tx1"/>
                </a:solidFill>
              </a:defRPr>
            </a:lvl1pPr>
          </a:lstStyle>
          <a:p>
            <a:pPr lvl="0"/>
            <a:r>
              <a:rPr lang="en-US" dirty="0"/>
              <a:t>Speaker/presenter</a:t>
            </a:r>
          </a:p>
        </p:txBody>
      </p:sp>
      <p:sp>
        <p:nvSpPr>
          <p:cNvPr id="7" name="Text Placeholder 2"/>
          <p:cNvSpPr>
            <a:spLocks noGrp="1"/>
          </p:cNvSpPr>
          <p:nvPr>
            <p:ph type="body" sz="quarter" idx="12" hasCustomPrompt="1"/>
          </p:nvPr>
        </p:nvSpPr>
        <p:spPr>
          <a:xfrm>
            <a:off x="737782" y="4791009"/>
            <a:ext cx="5335587" cy="400564"/>
          </a:xfrm>
          <a:prstGeom prst="rect">
            <a:avLst/>
          </a:prstGeom>
        </p:spPr>
        <p:txBody>
          <a:bodyPr/>
          <a:lstStyle>
            <a:lvl1pPr marL="0" indent="0">
              <a:buNone/>
              <a:defRPr sz="2000" b="1">
                <a:solidFill>
                  <a:schemeClr val="tx1"/>
                </a:solidFill>
              </a:defRPr>
            </a:lvl1pPr>
          </a:lstStyle>
          <a:p>
            <a:pPr lvl="0"/>
            <a:r>
              <a:rPr lang="en-US" dirty="0"/>
              <a:t>Date (if required)</a:t>
            </a:r>
          </a:p>
        </p:txBody>
      </p:sp>
      <p:sp>
        <p:nvSpPr>
          <p:cNvPr id="8" name="Text Placeholder 5"/>
          <p:cNvSpPr>
            <a:spLocks noGrp="1"/>
          </p:cNvSpPr>
          <p:nvPr>
            <p:ph type="body" sz="quarter" idx="13" hasCustomPrompt="1"/>
          </p:nvPr>
        </p:nvSpPr>
        <p:spPr>
          <a:xfrm>
            <a:off x="737782" y="1585591"/>
            <a:ext cx="5776912" cy="1846377"/>
          </a:xfrm>
          <a:prstGeom prst="rect">
            <a:avLst/>
          </a:prstGeom>
        </p:spPr>
        <p:txBody>
          <a:bodyPr/>
          <a:lstStyle>
            <a:lvl1pPr marL="0" indent="0">
              <a:buNone/>
              <a:defRPr sz="4400" b="1" baseline="0">
                <a:solidFill>
                  <a:schemeClr val="tx1"/>
                </a:solidFill>
              </a:defRPr>
            </a:lvl1pPr>
          </a:lstStyle>
          <a:p>
            <a:pPr lvl="0"/>
            <a:r>
              <a:rPr lang="en-US" dirty="0"/>
              <a:t>TITLE OF PRESENTATION</a:t>
            </a:r>
          </a:p>
        </p:txBody>
      </p:sp>
      <p:pic>
        <p:nvPicPr>
          <p:cNvPr id="3" name="Picture 2">
            <a:extLst>
              <a:ext uri="{FF2B5EF4-FFF2-40B4-BE49-F238E27FC236}">
                <a16:creationId xmlns:a16="http://schemas.microsoft.com/office/drawing/2014/main" id="{880A6645-6487-4E61-9F80-7CBEF47584FE}"/>
              </a:ext>
            </a:extLst>
          </p:cNvPr>
          <p:cNvPicPr>
            <a:picLocks noChangeAspect="1"/>
          </p:cNvPicPr>
          <p:nvPr userDrawn="1"/>
        </p:nvPicPr>
        <p:blipFill>
          <a:blip r:embed="rId2"/>
          <a:stretch>
            <a:fillRect/>
          </a:stretch>
        </p:blipFill>
        <p:spPr>
          <a:xfrm>
            <a:off x="7105476" y="1644551"/>
            <a:ext cx="5429250" cy="5429250"/>
          </a:xfrm>
          <a:prstGeom prst="rect">
            <a:avLst/>
          </a:prstGeom>
        </p:spPr>
      </p:pic>
    </p:spTree>
    <p:extLst>
      <p:ext uri="{BB962C8B-B14F-4D97-AF65-F5344CB8AC3E}">
        <p14:creationId xmlns:p14="http://schemas.microsoft.com/office/powerpoint/2010/main" val="34779198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hite title 8">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737782" y="4359176"/>
            <a:ext cx="5335587" cy="400564"/>
          </a:xfrm>
          <a:prstGeom prst="rect">
            <a:avLst/>
          </a:prstGeom>
        </p:spPr>
        <p:txBody>
          <a:bodyPr/>
          <a:lstStyle>
            <a:lvl1pPr marL="0" indent="0">
              <a:buNone/>
              <a:defRPr sz="2000" b="1">
                <a:solidFill>
                  <a:schemeClr val="tx1"/>
                </a:solidFill>
              </a:defRPr>
            </a:lvl1pPr>
          </a:lstStyle>
          <a:p>
            <a:pPr lvl="0"/>
            <a:r>
              <a:rPr lang="en-US" dirty="0"/>
              <a:t>Speaker/presenter</a:t>
            </a:r>
          </a:p>
        </p:txBody>
      </p:sp>
      <p:sp>
        <p:nvSpPr>
          <p:cNvPr id="7" name="Text Placeholder 2"/>
          <p:cNvSpPr>
            <a:spLocks noGrp="1"/>
          </p:cNvSpPr>
          <p:nvPr>
            <p:ph type="body" sz="quarter" idx="12" hasCustomPrompt="1"/>
          </p:nvPr>
        </p:nvSpPr>
        <p:spPr>
          <a:xfrm>
            <a:off x="737782" y="4791009"/>
            <a:ext cx="5335587" cy="400564"/>
          </a:xfrm>
          <a:prstGeom prst="rect">
            <a:avLst/>
          </a:prstGeom>
        </p:spPr>
        <p:txBody>
          <a:bodyPr/>
          <a:lstStyle>
            <a:lvl1pPr marL="0" indent="0">
              <a:buNone/>
              <a:defRPr sz="2000" b="1">
                <a:solidFill>
                  <a:schemeClr val="tx1"/>
                </a:solidFill>
              </a:defRPr>
            </a:lvl1pPr>
          </a:lstStyle>
          <a:p>
            <a:pPr lvl="0"/>
            <a:r>
              <a:rPr lang="en-US" dirty="0"/>
              <a:t>Date (if required)</a:t>
            </a:r>
          </a:p>
        </p:txBody>
      </p:sp>
      <p:sp>
        <p:nvSpPr>
          <p:cNvPr id="8" name="Text Placeholder 5"/>
          <p:cNvSpPr>
            <a:spLocks noGrp="1"/>
          </p:cNvSpPr>
          <p:nvPr>
            <p:ph type="body" sz="quarter" idx="13" hasCustomPrompt="1"/>
          </p:nvPr>
        </p:nvSpPr>
        <p:spPr>
          <a:xfrm>
            <a:off x="737782" y="1585591"/>
            <a:ext cx="5776912" cy="1846377"/>
          </a:xfrm>
          <a:prstGeom prst="rect">
            <a:avLst/>
          </a:prstGeom>
        </p:spPr>
        <p:txBody>
          <a:bodyPr/>
          <a:lstStyle>
            <a:lvl1pPr marL="0" indent="0">
              <a:buNone/>
              <a:defRPr sz="4400" b="1" baseline="0">
                <a:solidFill>
                  <a:schemeClr val="tx1"/>
                </a:solidFill>
              </a:defRPr>
            </a:lvl1pPr>
          </a:lstStyle>
          <a:p>
            <a:pPr lvl="0"/>
            <a:r>
              <a:rPr lang="en-US" dirty="0"/>
              <a:t>TITLE OF PRESENTATION</a:t>
            </a:r>
          </a:p>
        </p:txBody>
      </p:sp>
      <p:pic>
        <p:nvPicPr>
          <p:cNvPr id="3" name="Picture 2">
            <a:extLst>
              <a:ext uri="{FF2B5EF4-FFF2-40B4-BE49-F238E27FC236}">
                <a16:creationId xmlns:a16="http://schemas.microsoft.com/office/drawing/2014/main" id="{8EBF1B5A-F500-4B83-B798-CE9C1EA20A58}"/>
              </a:ext>
            </a:extLst>
          </p:cNvPr>
          <p:cNvPicPr>
            <a:picLocks noChangeAspect="1"/>
          </p:cNvPicPr>
          <p:nvPr userDrawn="1"/>
        </p:nvPicPr>
        <p:blipFill>
          <a:blip r:embed="rId2"/>
          <a:stretch>
            <a:fillRect/>
          </a:stretch>
        </p:blipFill>
        <p:spPr>
          <a:xfrm>
            <a:off x="7105477" y="1644551"/>
            <a:ext cx="5429250" cy="5429250"/>
          </a:xfrm>
          <a:prstGeom prst="rect">
            <a:avLst/>
          </a:prstGeom>
        </p:spPr>
      </p:pic>
    </p:spTree>
    <p:extLst>
      <p:ext uri="{BB962C8B-B14F-4D97-AF65-F5344CB8AC3E}">
        <p14:creationId xmlns:p14="http://schemas.microsoft.com/office/powerpoint/2010/main" val="7372629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hite title 9">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737782" y="4359176"/>
            <a:ext cx="5335587" cy="400564"/>
          </a:xfrm>
          <a:prstGeom prst="rect">
            <a:avLst/>
          </a:prstGeom>
        </p:spPr>
        <p:txBody>
          <a:bodyPr/>
          <a:lstStyle>
            <a:lvl1pPr marL="0" indent="0">
              <a:buNone/>
              <a:defRPr sz="2000" b="1">
                <a:solidFill>
                  <a:schemeClr val="tx1"/>
                </a:solidFill>
              </a:defRPr>
            </a:lvl1pPr>
          </a:lstStyle>
          <a:p>
            <a:pPr lvl="0"/>
            <a:r>
              <a:rPr lang="en-US" dirty="0"/>
              <a:t>Speaker/presenter</a:t>
            </a:r>
          </a:p>
        </p:txBody>
      </p:sp>
      <p:sp>
        <p:nvSpPr>
          <p:cNvPr id="7" name="Text Placeholder 2"/>
          <p:cNvSpPr>
            <a:spLocks noGrp="1"/>
          </p:cNvSpPr>
          <p:nvPr>
            <p:ph type="body" sz="quarter" idx="12" hasCustomPrompt="1"/>
          </p:nvPr>
        </p:nvSpPr>
        <p:spPr>
          <a:xfrm>
            <a:off x="737782" y="4791009"/>
            <a:ext cx="5335587" cy="400564"/>
          </a:xfrm>
          <a:prstGeom prst="rect">
            <a:avLst/>
          </a:prstGeom>
        </p:spPr>
        <p:txBody>
          <a:bodyPr/>
          <a:lstStyle>
            <a:lvl1pPr marL="0" indent="0">
              <a:buNone/>
              <a:defRPr sz="2000" b="1">
                <a:solidFill>
                  <a:schemeClr val="tx1"/>
                </a:solidFill>
              </a:defRPr>
            </a:lvl1pPr>
          </a:lstStyle>
          <a:p>
            <a:pPr lvl="0"/>
            <a:r>
              <a:rPr lang="en-US" dirty="0"/>
              <a:t>Date (if required)</a:t>
            </a:r>
          </a:p>
        </p:txBody>
      </p:sp>
      <p:sp>
        <p:nvSpPr>
          <p:cNvPr id="8" name="Text Placeholder 5"/>
          <p:cNvSpPr>
            <a:spLocks noGrp="1"/>
          </p:cNvSpPr>
          <p:nvPr>
            <p:ph type="body" sz="quarter" idx="13" hasCustomPrompt="1"/>
          </p:nvPr>
        </p:nvSpPr>
        <p:spPr>
          <a:xfrm>
            <a:off x="737782" y="1585591"/>
            <a:ext cx="5776912" cy="1846377"/>
          </a:xfrm>
          <a:prstGeom prst="rect">
            <a:avLst/>
          </a:prstGeom>
        </p:spPr>
        <p:txBody>
          <a:bodyPr/>
          <a:lstStyle>
            <a:lvl1pPr marL="0" indent="0">
              <a:buNone/>
              <a:defRPr sz="4400" b="1" baseline="0">
                <a:solidFill>
                  <a:schemeClr val="tx1"/>
                </a:solidFill>
              </a:defRPr>
            </a:lvl1pPr>
          </a:lstStyle>
          <a:p>
            <a:pPr lvl="0"/>
            <a:r>
              <a:rPr lang="en-US" dirty="0"/>
              <a:t>TITLE OF PRESENTATION</a:t>
            </a:r>
          </a:p>
        </p:txBody>
      </p:sp>
      <p:pic>
        <p:nvPicPr>
          <p:cNvPr id="3" name="Picture 2">
            <a:extLst>
              <a:ext uri="{FF2B5EF4-FFF2-40B4-BE49-F238E27FC236}">
                <a16:creationId xmlns:a16="http://schemas.microsoft.com/office/drawing/2014/main" id="{1B40D21F-208B-4614-971C-3A7211272F20}"/>
              </a:ext>
            </a:extLst>
          </p:cNvPr>
          <p:cNvPicPr>
            <a:picLocks noChangeAspect="1"/>
          </p:cNvPicPr>
          <p:nvPr userDrawn="1"/>
        </p:nvPicPr>
        <p:blipFill>
          <a:blip r:embed="rId2"/>
          <a:stretch>
            <a:fillRect/>
          </a:stretch>
        </p:blipFill>
        <p:spPr>
          <a:xfrm>
            <a:off x="7221855" y="1644551"/>
            <a:ext cx="5429250" cy="5429250"/>
          </a:xfrm>
          <a:prstGeom prst="rect">
            <a:avLst/>
          </a:prstGeom>
        </p:spPr>
      </p:pic>
    </p:spTree>
    <p:extLst>
      <p:ext uri="{BB962C8B-B14F-4D97-AF65-F5344CB8AC3E}">
        <p14:creationId xmlns:p14="http://schemas.microsoft.com/office/powerpoint/2010/main" val="18409419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ite title 10">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737782" y="4359176"/>
            <a:ext cx="5335587" cy="400564"/>
          </a:xfrm>
          <a:prstGeom prst="rect">
            <a:avLst/>
          </a:prstGeom>
        </p:spPr>
        <p:txBody>
          <a:bodyPr/>
          <a:lstStyle>
            <a:lvl1pPr marL="0" indent="0">
              <a:buNone/>
              <a:defRPr sz="2000" b="1">
                <a:solidFill>
                  <a:schemeClr val="tx1"/>
                </a:solidFill>
              </a:defRPr>
            </a:lvl1pPr>
          </a:lstStyle>
          <a:p>
            <a:pPr lvl="0"/>
            <a:r>
              <a:rPr lang="en-US" dirty="0"/>
              <a:t>Speaker/presenter</a:t>
            </a:r>
          </a:p>
        </p:txBody>
      </p:sp>
      <p:sp>
        <p:nvSpPr>
          <p:cNvPr id="7" name="Text Placeholder 2"/>
          <p:cNvSpPr>
            <a:spLocks noGrp="1"/>
          </p:cNvSpPr>
          <p:nvPr>
            <p:ph type="body" sz="quarter" idx="12" hasCustomPrompt="1"/>
          </p:nvPr>
        </p:nvSpPr>
        <p:spPr>
          <a:xfrm>
            <a:off x="737782" y="4791009"/>
            <a:ext cx="5335587" cy="400564"/>
          </a:xfrm>
          <a:prstGeom prst="rect">
            <a:avLst/>
          </a:prstGeom>
        </p:spPr>
        <p:txBody>
          <a:bodyPr/>
          <a:lstStyle>
            <a:lvl1pPr marL="0" indent="0">
              <a:buNone/>
              <a:defRPr sz="2000" b="1">
                <a:solidFill>
                  <a:schemeClr val="tx1"/>
                </a:solidFill>
              </a:defRPr>
            </a:lvl1pPr>
          </a:lstStyle>
          <a:p>
            <a:pPr lvl="0"/>
            <a:r>
              <a:rPr lang="en-US" dirty="0"/>
              <a:t>Date (if required)</a:t>
            </a:r>
          </a:p>
        </p:txBody>
      </p:sp>
      <p:sp>
        <p:nvSpPr>
          <p:cNvPr id="8" name="Text Placeholder 5"/>
          <p:cNvSpPr>
            <a:spLocks noGrp="1"/>
          </p:cNvSpPr>
          <p:nvPr>
            <p:ph type="body" sz="quarter" idx="13" hasCustomPrompt="1"/>
          </p:nvPr>
        </p:nvSpPr>
        <p:spPr>
          <a:xfrm>
            <a:off x="737782" y="1585591"/>
            <a:ext cx="5776912" cy="1846377"/>
          </a:xfrm>
          <a:prstGeom prst="rect">
            <a:avLst/>
          </a:prstGeom>
        </p:spPr>
        <p:txBody>
          <a:bodyPr/>
          <a:lstStyle>
            <a:lvl1pPr marL="0" indent="0">
              <a:buNone/>
              <a:defRPr sz="4400" b="1" baseline="0">
                <a:solidFill>
                  <a:schemeClr val="tx1"/>
                </a:solidFill>
              </a:defRPr>
            </a:lvl1pPr>
          </a:lstStyle>
          <a:p>
            <a:pPr lvl="0"/>
            <a:r>
              <a:rPr lang="en-US" dirty="0"/>
              <a:t>TITLE OF PRESENTATION</a:t>
            </a:r>
          </a:p>
        </p:txBody>
      </p:sp>
      <p:pic>
        <p:nvPicPr>
          <p:cNvPr id="3" name="Picture 2">
            <a:extLst>
              <a:ext uri="{FF2B5EF4-FFF2-40B4-BE49-F238E27FC236}">
                <a16:creationId xmlns:a16="http://schemas.microsoft.com/office/drawing/2014/main" id="{8B2E8609-4AD1-49EC-A81B-2174E83164D9}"/>
              </a:ext>
            </a:extLst>
          </p:cNvPr>
          <p:cNvPicPr>
            <a:picLocks noChangeAspect="1"/>
          </p:cNvPicPr>
          <p:nvPr userDrawn="1"/>
        </p:nvPicPr>
        <p:blipFill>
          <a:blip r:embed="rId2"/>
          <a:stretch>
            <a:fillRect/>
          </a:stretch>
        </p:blipFill>
        <p:spPr>
          <a:xfrm>
            <a:off x="7105477" y="1644551"/>
            <a:ext cx="5429250" cy="5429250"/>
          </a:xfrm>
          <a:prstGeom prst="rect">
            <a:avLst/>
          </a:prstGeom>
        </p:spPr>
      </p:pic>
    </p:spTree>
    <p:extLst>
      <p:ext uri="{BB962C8B-B14F-4D97-AF65-F5344CB8AC3E}">
        <p14:creationId xmlns:p14="http://schemas.microsoft.com/office/powerpoint/2010/main" val="33537565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00367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003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3B327D7-FE10-1A4E-BC75-ED72A21CFBF7}" type="slidenum">
              <a:rPr lang="en-US" smtClean="0"/>
              <a:t>‹#›</a:t>
            </a:fld>
            <a:endParaRPr lang="en-US"/>
          </a:p>
        </p:txBody>
      </p:sp>
    </p:spTree>
    <p:extLst>
      <p:ext uri="{BB962C8B-B14F-4D97-AF65-F5344CB8AC3E}">
        <p14:creationId xmlns:p14="http://schemas.microsoft.com/office/powerpoint/2010/main" val="11302571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183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183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E81C039F-EAF2-2A4A-8D67-289CF6B2F953}" type="slidenum">
              <a:rPr lang="en-US" smtClean="0"/>
              <a:t>‹#›</a:t>
            </a:fld>
            <a:endParaRPr lang="en-US"/>
          </a:p>
        </p:txBody>
      </p:sp>
    </p:spTree>
    <p:extLst>
      <p:ext uri="{BB962C8B-B14F-4D97-AF65-F5344CB8AC3E}">
        <p14:creationId xmlns:p14="http://schemas.microsoft.com/office/powerpoint/2010/main" val="42154283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3B327D7-FE10-1A4E-BC75-ED72A21CFBF7}" type="slidenum">
              <a:rPr lang="en-US" smtClean="0"/>
              <a:t>‹#›</a:t>
            </a:fld>
            <a:endParaRPr lang="en-US"/>
          </a:p>
        </p:txBody>
      </p:sp>
    </p:spTree>
    <p:extLst>
      <p:ext uri="{BB962C8B-B14F-4D97-AF65-F5344CB8AC3E}">
        <p14:creationId xmlns:p14="http://schemas.microsoft.com/office/powerpoint/2010/main" val="8152215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8982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3B327D7-FE10-1A4E-BC75-ED72A21CFBF7}" type="slidenum">
              <a:rPr lang="en-US" smtClean="0"/>
              <a:t>‹#›</a:t>
            </a:fld>
            <a:endParaRPr lang="en-US"/>
          </a:p>
        </p:txBody>
      </p:sp>
    </p:spTree>
    <p:extLst>
      <p:ext uri="{BB962C8B-B14F-4D97-AF65-F5344CB8AC3E}">
        <p14:creationId xmlns:p14="http://schemas.microsoft.com/office/powerpoint/2010/main" val="487313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 Acknowledgement-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70A159-29B3-0F0B-9E11-0C94B779FB9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781046" y="5169721"/>
            <a:ext cx="629907" cy="684782"/>
          </a:xfrm>
          <a:prstGeom prst="rect">
            <a:avLst/>
          </a:prstGeom>
        </p:spPr>
      </p:pic>
      <p:sp>
        <p:nvSpPr>
          <p:cNvPr id="7" name="TextBox 6">
            <a:extLst>
              <a:ext uri="{FF2B5EF4-FFF2-40B4-BE49-F238E27FC236}">
                <a16:creationId xmlns:a16="http://schemas.microsoft.com/office/drawing/2014/main" id="{2F055C8D-15E1-476B-B0D9-B3569670D9E3}"/>
              </a:ext>
            </a:extLst>
          </p:cNvPr>
          <p:cNvSpPr txBox="1"/>
          <p:nvPr userDrawn="1"/>
        </p:nvSpPr>
        <p:spPr>
          <a:xfrm>
            <a:off x="1764868" y="2347035"/>
            <a:ext cx="8662264" cy="2616101"/>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000" dirty="0">
                <a:solidFill>
                  <a:schemeClr val="bg2"/>
                </a:solidFill>
              </a:rPr>
              <a:t>The Department of Regional New South Wales acknowledges that it stands on Country which always was and always will be Aboriginal land. We acknowledge the Traditional Custodians of the land and waters, and we show our respect for Elders past, present and emerging. We are committed to providing places in which Aboriginal people are included socially, culturally and economically through thoughtful and collaborative approaches to our work.</a:t>
            </a:r>
            <a:endParaRPr lang="en-US" sz="2000" dirty="0">
              <a:solidFill>
                <a:schemeClr val="bg2"/>
              </a:solidFill>
            </a:endParaRPr>
          </a:p>
          <a:p>
            <a:endParaRPr lang="en-AU" dirty="0">
              <a:solidFill>
                <a:schemeClr val="bg2"/>
              </a:solidFill>
            </a:endParaRPr>
          </a:p>
        </p:txBody>
      </p:sp>
    </p:spTree>
    <p:extLst>
      <p:ext uri="{BB962C8B-B14F-4D97-AF65-F5344CB8AC3E}">
        <p14:creationId xmlns:p14="http://schemas.microsoft.com/office/powerpoint/2010/main" val="5121532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000"/>
            </a:lvl1pPr>
          </a:lstStyle>
          <a:p>
            <a:r>
              <a:rPr lang="en-US" dirty="0"/>
              <a:t>Click to edit Master title style</a:t>
            </a:r>
          </a:p>
        </p:txBody>
      </p:sp>
      <p:sp>
        <p:nvSpPr>
          <p:cNvPr id="3" name="Text Placeholder 2"/>
          <p:cNvSpPr>
            <a:spLocks noGrp="1"/>
          </p:cNvSpPr>
          <p:nvPr>
            <p:ph type="body" idx="1"/>
          </p:nvPr>
        </p:nvSpPr>
        <p:spPr>
          <a:xfrm>
            <a:off x="831850" y="4589464"/>
            <a:ext cx="10515600" cy="1063192"/>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3B327D7-FE10-1A4E-BC75-ED72A21CFBF7}" type="slidenum">
              <a:rPr lang="en-US" smtClean="0"/>
              <a:t>‹#›</a:t>
            </a:fld>
            <a:endParaRPr lang="en-US"/>
          </a:p>
        </p:txBody>
      </p:sp>
    </p:spTree>
    <p:extLst>
      <p:ext uri="{BB962C8B-B14F-4D97-AF65-F5344CB8AC3E}">
        <p14:creationId xmlns:p14="http://schemas.microsoft.com/office/powerpoint/2010/main" val="27699661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3B327D7-FE10-1A4E-BC75-ED72A21CFBF7}" type="slidenum">
              <a:rPr lang="en-US" smtClean="0"/>
              <a:t>‹#›</a:t>
            </a:fld>
            <a:endParaRPr lang="en-US"/>
          </a:p>
        </p:txBody>
      </p:sp>
    </p:spTree>
    <p:extLst>
      <p:ext uri="{BB962C8B-B14F-4D97-AF65-F5344CB8AC3E}">
        <p14:creationId xmlns:p14="http://schemas.microsoft.com/office/powerpoint/2010/main" val="15224533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p:spPr>
        <p:txBody>
          <a:bodyPr/>
          <a:lstStyle>
            <a:lvl1pPr>
              <a:defRPr baseline="0"/>
            </a:lvl1pPr>
          </a:lstStyle>
          <a:p>
            <a:r>
              <a:rPr lang="en-US" dirty="0"/>
              <a:t>Click to insert full slide image</a:t>
            </a:r>
          </a:p>
        </p:txBody>
      </p:sp>
    </p:spTree>
    <p:extLst>
      <p:ext uri="{BB962C8B-B14F-4D97-AF65-F5344CB8AC3E}">
        <p14:creationId xmlns:p14="http://schemas.microsoft.com/office/powerpoint/2010/main" val="26490659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457201"/>
            <a:ext cx="6172200" cy="54038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3B327D7-FE10-1A4E-BC75-ED72A21CFBF7}" type="slidenum">
              <a:rPr lang="en-US" smtClean="0"/>
              <a:t>‹#›</a:t>
            </a:fld>
            <a:endParaRPr lang="en-US"/>
          </a:p>
        </p:txBody>
      </p:sp>
    </p:spTree>
    <p:extLst>
      <p:ext uri="{BB962C8B-B14F-4D97-AF65-F5344CB8AC3E}">
        <p14:creationId xmlns:p14="http://schemas.microsoft.com/office/powerpoint/2010/main" val="26093483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3B327D7-FE10-1A4E-BC75-ED72A21CFBF7}" type="slidenum">
              <a:rPr lang="en-US" smtClean="0"/>
              <a:t>‹#›</a:t>
            </a:fld>
            <a:endParaRPr lang="en-US"/>
          </a:p>
        </p:txBody>
      </p:sp>
    </p:spTree>
    <p:extLst>
      <p:ext uri="{BB962C8B-B14F-4D97-AF65-F5344CB8AC3E}">
        <p14:creationId xmlns:p14="http://schemas.microsoft.com/office/powerpoint/2010/main" val="3353467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 Contents-3">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sp>
        <p:nvSpPr>
          <p:cNvPr id="13" name="Title 1">
            <a:extLst>
              <a:ext uri="{FF2B5EF4-FFF2-40B4-BE49-F238E27FC236}">
                <a16:creationId xmlns:a16="http://schemas.microsoft.com/office/drawing/2014/main" id="{DCE5162D-9809-7EBA-AA2D-C24D4E308585}"/>
              </a:ext>
            </a:extLst>
          </p:cNvPr>
          <p:cNvSpPr>
            <a:spLocks noGrp="1"/>
          </p:cNvSpPr>
          <p:nvPr>
            <p:ph type="title"/>
          </p:nvPr>
        </p:nvSpPr>
        <p:spPr>
          <a:xfrm>
            <a:off x="360000" y="1185499"/>
            <a:ext cx="9720000" cy="918793"/>
          </a:xfrm>
        </p:spPr>
        <p:txBody>
          <a:bodyPr/>
          <a:lstStyle>
            <a:lvl1pPr>
              <a:defRPr>
                <a:solidFill>
                  <a:schemeClr val="bg2"/>
                </a:solidFill>
              </a:defRPr>
            </a:lvl1pPr>
          </a:lstStyle>
          <a:p>
            <a:r>
              <a:rPr lang="en-US"/>
              <a:t>Click to edit Master title style</a:t>
            </a:r>
            <a:endParaRPr lang="en-US" dirty="0"/>
          </a:p>
        </p:txBody>
      </p:sp>
      <p:sp>
        <p:nvSpPr>
          <p:cNvPr id="14" name="Table Placeholder 9">
            <a:extLst>
              <a:ext uri="{FF2B5EF4-FFF2-40B4-BE49-F238E27FC236}">
                <a16:creationId xmlns:a16="http://schemas.microsoft.com/office/drawing/2014/main" id="{5E86A28A-F276-A7C0-9E0D-336CB5FFD201}"/>
              </a:ext>
            </a:extLst>
          </p:cNvPr>
          <p:cNvSpPr>
            <a:spLocks noGrp="1"/>
          </p:cNvSpPr>
          <p:nvPr>
            <p:ph type="tbl" sz="quarter" idx="15"/>
          </p:nvPr>
        </p:nvSpPr>
        <p:spPr>
          <a:xfrm>
            <a:off x="360363" y="2340000"/>
            <a:ext cx="11447462" cy="4049229"/>
          </a:xfrm>
        </p:spPr>
        <p:txBody>
          <a:bodyPr/>
          <a:lstStyle/>
          <a:p>
            <a:r>
              <a:rPr lang="en-US"/>
              <a:t>Click icon to add table</a:t>
            </a:r>
            <a:endParaRPr lang="en-AU" dirty="0"/>
          </a:p>
        </p:txBody>
      </p:sp>
      <p:pic>
        <p:nvPicPr>
          <p:cNvPr id="10" name="Picture 9">
            <a:extLst>
              <a:ext uri="{FF2B5EF4-FFF2-40B4-BE49-F238E27FC236}">
                <a16:creationId xmlns:a16="http://schemas.microsoft.com/office/drawing/2014/main" id="{FF7491B3-58EA-9D63-E559-ACC0BFD7D73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15" name="Text Placeholder 14">
            <a:extLst>
              <a:ext uri="{FF2B5EF4-FFF2-40B4-BE49-F238E27FC236}">
                <a16:creationId xmlns:a16="http://schemas.microsoft.com/office/drawing/2014/main" id="{4A1E1976-750F-F4A3-4974-0DAB3FFB8013}"/>
              </a:ext>
            </a:extLst>
          </p:cNvPr>
          <p:cNvSpPr>
            <a:spLocks noGrp="1"/>
          </p:cNvSpPr>
          <p:nvPr>
            <p:ph type="body" sz="quarter" idx="16" hasCustomPrompt="1"/>
          </p:nvPr>
        </p:nvSpPr>
        <p:spPr>
          <a:xfrm>
            <a:off x="360000" y="354894"/>
            <a:ext cx="9720000"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Tree>
    <p:extLst>
      <p:ext uri="{BB962C8B-B14F-4D97-AF65-F5344CB8AC3E}">
        <p14:creationId xmlns:p14="http://schemas.microsoft.com/office/powerpoint/2010/main" val="4508184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 Cover-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DB0E8BD-6A1A-37BA-C6E2-6FE7C117482D}"/>
              </a:ext>
            </a:extLst>
          </p:cNvPr>
          <p:cNvGrpSpPr/>
          <p:nvPr userDrawn="1"/>
        </p:nvGrpSpPr>
        <p:grpSpPr>
          <a:xfrm>
            <a:off x="-1" y="0"/>
            <a:ext cx="12192002" cy="6858000"/>
            <a:chOff x="-1" y="0"/>
            <a:chExt cx="12192002" cy="6858000"/>
          </a:xfrm>
        </p:grpSpPr>
        <p:sp>
          <p:nvSpPr>
            <p:cNvPr id="12" name="Rectangle 11">
              <a:extLst>
                <a:ext uri="{FF2B5EF4-FFF2-40B4-BE49-F238E27FC236}">
                  <a16:creationId xmlns:a16="http://schemas.microsoft.com/office/drawing/2014/main" id="{BDE172BF-0A3A-CA71-A8F1-A912563D8B5F}"/>
                </a:ext>
              </a:extLst>
            </p:cNvPr>
            <p:cNvSpPr/>
            <p:nvPr userDrawn="1"/>
          </p:nvSpPr>
          <p:spPr>
            <a:xfrm>
              <a:off x="-1" y="5490000"/>
              <a:ext cx="12192001" cy="13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2"/>
                </a:solidFill>
              </a:endParaRPr>
            </a:p>
          </p:txBody>
        </p:sp>
        <p:sp>
          <p:nvSpPr>
            <p:cNvPr id="4" name="Rectangle 3">
              <a:extLst>
                <a:ext uri="{FF2B5EF4-FFF2-40B4-BE49-F238E27FC236}">
                  <a16:creationId xmlns:a16="http://schemas.microsoft.com/office/drawing/2014/main" id="{E57A2D9F-61E4-43DD-AEE4-7DB03212C80F}"/>
                </a:ext>
              </a:extLst>
            </p:cNvPr>
            <p:cNvSpPr/>
            <p:nvPr userDrawn="1"/>
          </p:nvSpPr>
          <p:spPr>
            <a:xfrm>
              <a:off x="0" y="0"/>
              <a:ext cx="12192001" cy="392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Lst>
            </p:cNvPr>
            <p:cNvSpPr/>
            <p:nvPr userDrawn="1"/>
          </p:nvSpPr>
          <p:spPr>
            <a:xfrm>
              <a:off x="-1" y="3924000"/>
              <a:ext cx="12192001" cy="156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2"/>
                </a:solidFill>
              </a:endParaRPr>
            </a:p>
          </p:txBody>
        </p:sp>
      </p:grpSp>
      <p:sp>
        <p:nvSpPr>
          <p:cNvPr id="2" name="Title 1"/>
          <p:cNvSpPr>
            <a:spLocks noGrp="1"/>
          </p:cNvSpPr>
          <p:nvPr>
            <p:ph type="ctrTitle"/>
          </p:nvPr>
        </p:nvSpPr>
        <p:spPr>
          <a:xfrm>
            <a:off x="360001" y="1403193"/>
            <a:ext cx="8532000" cy="2165912"/>
          </a:xfrm>
          <a:ln>
            <a:noFill/>
          </a:ln>
        </p:spPr>
        <p:txBody>
          <a:bodyPr anchor="t">
            <a:normAutofit/>
          </a:bodyPr>
          <a:lstStyle>
            <a:lvl1pPr algn="l">
              <a:lnSpc>
                <a:spcPct val="90000"/>
              </a:lnSpc>
              <a:defRPr sz="4800">
                <a:solidFill>
                  <a:schemeClr val="bg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p:nvPr>
        </p:nvSpPr>
        <p:spPr>
          <a:xfrm>
            <a:off x="360000" y="4284000"/>
            <a:ext cx="27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1089858"/>
          </a:xfrm>
        </p:spPr>
        <p:txBody>
          <a:bodyPr>
            <a:noAutofit/>
          </a:bodyPr>
          <a:lstStyle>
            <a:lvl1pPr>
              <a:spcAft>
                <a:spcPts val="0"/>
              </a:spcAft>
              <a:defRPr sz="1600" b="0">
                <a:solidFill>
                  <a:schemeClr val="bg1"/>
                </a:solidFill>
                <a:latin typeface="Public Sans SemiBold" pitchFamily="2" charset="0"/>
              </a:defRPr>
            </a:lvl1pPr>
            <a:lvl2pPr>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a:p>
            <a:pPr lvl="1"/>
            <a:r>
              <a:rPr lang="en-US" dirty="0"/>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00000" cy="1089858"/>
          </a:xfrm>
        </p:spPr>
        <p:txBody>
          <a:bodyPr>
            <a:noAutofit/>
          </a:bodyPr>
          <a:lstStyle>
            <a:lvl1pP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GB" dirty="0"/>
              <a:t>00 Month 20YY</a:t>
            </a:r>
          </a:p>
        </p:txBody>
      </p:sp>
      <p:cxnSp>
        <p:nvCxnSpPr>
          <p:cNvPr id="18" name="Straight Connector 17">
            <a:extLst>
              <a:ext uri="{FF2B5EF4-FFF2-40B4-BE49-F238E27FC236}">
                <a16:creationId xmlns:a16="http://schemas.microsoft.com/office/drawing/2014/main" id="{89B807B7-CC07-4C79-849F-41D584D6BBC7}"/>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9072000" y="4104000"/>
            <a:ext cx="270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96CA18A-9AC7-8C7A-318E-FB6A8FE95A1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468768"/>
            <a:ext cx="630000" cy="684782"/>
          </a:xfrm>
          <a:prstGeom prst="rect">
            <a:avLst/>
          </a:prstGeom>
        </p:spPr>
      </p:pic>
      <p:cxnSp>
        <p:nvCxnSpPr>
          <p:cNvPr id="21" name="Straight Connector 20">
            <a:extLst>
              <a:ext uri="{FF2B5EF4-FFF2-40B4-BE49-F238E27FC236}">
                <a16:creationId xmlns:a16="http://schemas.microsoft.com/office/drawing/2014/main" id="{53762438-4CB3-3422-AB24-EFABAA95D2C9}"/>
              </a:ext>
            </a:extLst>
          </p:cNvPr>
          <p:cNvCxnSpPr>
            <a:cxnSpLocks/>
          </p:cNvCxnSpPr>
          <p:nvPr userDrawn="1"/>
        </p:nvCxnSpPr>
        <p:spPr>
          <a:xfrm>
            <a:off x="350400" y="352625"/>
            <a:ext cx="11491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14">
            <a:extLst>
              <a:ext uri="{FF2B5EF4-FFF2-40B4-BE49-F238E27FC236}">
                <a16:creationId xmlns:a16="http://schemas.microsoft.com/office/drawing/2014/main" id="{5EDC87DC-A253-7D2D-8B93-4EC633EE0FCB}"/>
              </a:ext>
            </a:extLst>
          </p:cNvPr>
          <p:cNvSpPr>
            <a:spLocks noGrp="1"/>
          </p:cNvSpPr>
          <p:nvPr>
            <p:ph type="body" sz="quarter" idx="13" hasCustomPrompt="1"/>
          </p:nvPr>
        </p:nvSpPr>
        <p:spPr>
          <a:xfrm>
            <a:off x="360000" y="484945"/>
            <a:ext cx="8483962" cy="357142"/>
          </a:xfrm>
        </p:spPr>
        <p:txBody>
          <a:bodyPr>
            <a:noAutofit/>
          </a:bodyPr>
          <a:lstStyle>
            <a:lvl1pPr>
              <a:spcAft>
                <a:spcPts val="0"/>
              </a:spcAft>
              <a:defRPr sz="1400" b="0">
                <a:solidFill>
                  <a:schemeClr val="bg2"/>
                </a:solidFill>
                <a:latin typeface="Public Sans SemiBold" pitchFamily="2" charset="0"/>
              </a:defRPr>
            </a:lvl1pPr>
            <a:lvl2pPr>
              <a:spcAft>
                <a:spcPts val="0"/>
              </a:spcAft>
              <a:defRPr sz="1000">
                <a:solidFill>
                  <a:schemeClr val="bg2"/>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
        <p:nvSpPr>
          <p:cNvPr id="20" name="Text Placeholder 14">
            <a:extLst>
              <a:ext uri="{FF2B5EF4-FFF2-40B4-BE49-F238E27FC236}">
                <a16:creationId xmlns:a16="http://schemas.microsoft.com/office/drawing/2014/main" id="{87AB4D18-CEE9-C447-A664-C64A5E00F44C}"/>
              </a:ext>
            </a:extLst>
          </p:cNvPr>
          <p:cNvSpPr>
            <a:spLocks noGrp="1"/>
          </p:cNvSpPr>
          <p:nvPr>
            <p:ph type="body" sz="quarter" idx="14" hasCustomPrompt="1"/>
          </p:nvPr>
        </p:nvSpPr>
        <p:spPr>
          <a:xfrm>
            <a:off x="9072000" y="5723056"/>
            <a:ext cx="2700000" cy="666176"/>
          </a:xfrm>
        </p:spPr>
        <p:txBody>
          <a:bodyPr>
            <a:noAutofit/>
          </a:bodyPr>
          <a:lstStyle>
            <a:lvl1pP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GB" dirty="0"/>
              <a:t>URL</a:t>
            </a:r>
          </a:p>
        </p:txBody>
      </p:sp>
    </p:spTree>
    <p:extLst>
      <p:ext uri="{BB962C8B-B14F-4D97-AF65-F5344CB8AC3E}">
        <p14:creationId xmlns:p14="http://schemas.microsoft.com/office/powerpoint/2010/main" val="35266921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Cover-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0" y="0"/>
            <a:ext cx="848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8484000" y="0"/>
            <a:ext cx="3708000" cy="6858000"/>
          </a:xfrm>
        </p:spPr>
        <p:txBody>
          <a:bodyPr/>
          <a:lstStyle/>
          <a:p>
            <a:r>
              <a:rPr lang="en-US"/>
              <a:t>Click icon to add picture</a:t>
            </a:r>
            <a:endParaRPr lang="en-AU" dirty="0"/>
          </a:p>
        </p:txBody>
      </p:sp>
      <p:sp>
        <p:nvSpPr>
          <p:cNvPr id="2" name="Title 1"/>
          <p:cNvSpPr>
            <a:spLocks noGrp="1"/>
          </p:cNvSpPr>
          <p:nvPr>
            <p:ph type="ctrTitle" hasCustomPrompt="1"/>
          </p:nvPr>
        </p:nvSpPr>
        <p:spPr>
          <a:xfrm>
            <a:off x="359999" y="1118380"/>
            <a:ext cx="6461129" cy="2679008"/>
          </a:xfrm>
          <a:ln>
            <a:noFill/>
          </a:ln>
        </p:spPr>
        <p:txBody>
          <a:bodyPr anchor="b">
            <a:normAutofit/>
          </a:bodyPr>
          <a:lstStyle>
            <a:lvl1pPr algn="l">
              <a:lnSpc>
                <a:spcPct val="90000"/>
              </a:lnSpc>
              <a:defRPr sz="4800">
                <a:solidFill>
                  <a:schemeClr val="bg2"/>
                </a:solidFill>
              </a:defRPr>
            </a:lvl1pPr>
          </a:lstStyle>
          <a:p>
            <a:r>
              <a:rPr lang="en-US" dirty="0"/>
              <a:t>Click here to edit Master title slide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3960001"/>
            <a:ext cx="6461128" cy="433406"/>
          </a:xfrm>
        </p:spPr>
        <p:txBody>
          <a:bodyPr anchor="t">
            <a:noAutofit/>
          </a:bodyPr>
          <a:lstStyle>
            <a:lvl1pPr>
              <a:defRPr sz="2000">
                <a:solidFill>
                  <a:schemeClr val="bg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59998" y="5281874"/>
            <a:ext cx="6461130" cy="495798"/>
          </a:xfrm>
        </p:spPr>
        <p:txBody>
          <a:bodyPr>
            <a:noAutofit/>
          </a:bodyPr>
          <a:lstStyle>
            <a:lvl1pPr>
              <a:lnSpc>
                <a:spcPct val="100000"/>
              </a:lnSpc>
              <a:spcAft>
                <a:spcPts val="0"/>
              </a:spcAft>
              <a:defRPr sz="1600" b="0">
                <a:solidFill>
                  <a:schemeClr val="bg2"/>
                </a:solidFill>
                <a:latin typeface="Public Sans SemiBold" pitchFamily="2" charset="0"/>
              </a:defRPr>
            </a:lvl1pPr>
            <a:lvl2pPr>
              <a:lnSpc>
                <a:spcPct val="100000"/>
              </a:lnSpc>
              <a:spcAft>
                <a:spcPts val="0"/>
              </a:spcAft>
              <a:defRPr sz="1600">
                <a:solidFill>
                  <a:schemeClr val="bg2"/>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a:p>
            <a:pPr lvl="1"/>
            <a:r>
              <a:rPr lang="en-US" dirty="0"/>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8" y="6266279"/>
            <a:ext cx="3634881" cy="177369"/>
          </a:xfrm>
        </p:spPr>
        <p:txBody>
          <a:bodyPr anchor="t">
            <a:noAutofit/>
          </a:bodyPr>
          <a:lstStyle>
            <a:lvl1pPr algn="l">
              <a:defRPr sz="1600" b="0">
                <a:solidFill>
                  <a:schemeClr val="bg2"/>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pic>
        <p:nvPicPr>
          <p:cNvPr id="13" name="Picture 12" descr="NSW Government logo">
            <a:extLst>
              <a:ext uri="{FF2B5EF4-FFF2-40B4-BE49-F238E27FC236}">
                <a16:creationId xmlns:a16="http://schemas.microsoft.com/office/drawing/2014/main" id="{3E825369-8805-DDB0-4B79-2005942F02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94891" y="469945"/>
            <a:ext cx="630000" cy="685525"/>
          </a:xfrm>
          <a:prstGeom prst="rect">
            <a:avLst/>
          </a:prstGeom>
        </p:spPr>
      </p:pic>
      <p:cxnSp>
        <p:nvCxnSpPr>
          <p:cNvPr id="20" name="Straight Connector 19">
            <a:extLst>
              <a:ext uri="{FF2B5EF4-FFF2-40B4-BE49-F238E27FC236}">
                <a16:creationId xmlns:a16="http://schemas.microsoft.com/office/drawing/2014/main" id="{04316764-BBD6-084D-DF73-AAB61B8265F9}"/>
              </a:ext>
            </a:extLst>
          </p:cNvPr>
          <p:cNvCxnSpPr>
            <a:cxnSpLocks/>
          </p:cNvCxnSpPr>
          <p:nvPr userDrawn="1"/>
        </p:nvCxnSpPr>
        <p:spPr>
          <a:xfrm>
            <a:off x="350400" y="352625"/>
            <a:ext cx="777449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5566168-E3CE-22E2-405F-25E14B14F923}"/>
              </a:ext>
            </a:extLst>
          </p:cNvPr>
          <p:cNvCxnSpPr>
            <a:cxnSpLocks/>
          </p:cNvCxnSpPr>
          <p:nvPr userDrawn="1"/>
        </p:nvCxnSpPr>
        <p:spPr>
          <a:xfrm>
            <a:off x="350400" y="5046069"/>
            <a:ext cx="777449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A484BFE-A6ED-3756-4C75-810432EEE573}"/>
              </a:ext>
            </a:extLst>
          </p:cNvPr>
          <p:cNvCxnSpPr>
            <a:cxnSpLocks/>
          </p:cNvCxnSpPr>
          <p:nvPr userDrawn="1"/>
        </p:nvCxnSpPr>
        <p:spPr>
          <a:xfrm>
            <a:off x="350400" y="6024762"/>
            <a:ext cx="777449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4">
            <a:extLst>
              <a:ext uri="{FF2B5EF4-FFF2-40B4-BE49-F238E27FC236}">
                <a16:creationId xmlns:a16="http://schemas.microsoft.com/office/drawing/2014/main" id="{EBB065DF-6C5D-879C-900D-4AC6DCAEFF30}"/>
              </a:ext>
            </a:extLst>
          </p:cNvPr>
          <p:cNvSpPr>
            <a:spLocks noGrp="1"/>
          </p:cNvSpPr>
          <p:nvPr>
            <p:ph type="body" sz="quarter" idx="14" hasCustomPrompt="1"/>
          </p:nvPr>
        </p:nvSpPr>
        <p:spPr>
          <a:xfrm>
            <a:off x="359999" y="484945"/>
            <a:ext cx="6461129" cy="357142"/>
          </a:xfrm>
        </p:spPr>
        <p:txBody>
          <a:bodyPr>
            <a:noAutofit/>
          </a:bodyPr>
          <a:lstStyle>
            <a:lvl1pPr>
              <a:spcAft>
                <a:spcPts val="0"/>
              </a:spcAft>
              <a:defRPr sz="1400" b="0">
                <a:solidFill>
                  <a:schemeClr val="bg2"/>
                </a:solidFill>
                <a:latin typeface="Public Sans SemiBold" pitchFamily="2" charset="0"/>
              </a:defRPr>
            </a:lvl1pPr>
            <a:lvl2pPr>
              <a:spcAft>
                <a:spcPts val="0"/>
              </a:spcAft>
              <a:defRPr sz="1000">
                <a:solidFill>
                  <a:schemeClr val="bg2"/>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
        <p:nvSpPr>
          <p:cNvPr id="23" name="Text Placeholder 14">
            <a:extLst>
              <a:ext uri="{FF2B5EF4-FFF2-40B4-BE49-F238E27FC236}">
                <a16:creationId xmlns:a16="http://schemas.microsoft.com/office/drawing/2014/main" id="{E1D65262-3976-98A3-779C-516BB7EB1DFE}"/>
              </a:ext>
            </a:extLst>
          </p:cNvPr>
          <p:cNvSpPr>
            <a:spLocks noGrp="1"/>
          </p:cNvSpPr>
          <p:nvPr>
            <p:ph type="body" sz="quarter" idx="15" hasCustomPrompt="1"/>
          </p:nvPr>
        </p:nvSpPr>
        <p:spPr>
          <a:xfrm>
            <a:off x="4353988" y="6266280"/>
            <a:ext cx="3770903" cy="177338"/>
          </a:xfrm>
        </p:spPr>
        <p:txBody>
          <a:bodyPr>
            <a:noAutofit/>
          </a:bodyPr>
          <a:lstStyle>
            <a:lvl1pPr algn="r">
              <a:defRPr sz="1600" b="0">
                <a:solidFill>
                  <a:schemeClr val="bg2"/>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GB" dirty="0"/>
              <a:t>URL</a:t>
            </a:r>
          </a:p>
        </p:txBody>
      </p:sp>
    </p:spTree>
    <p:extLst>
      <p:ext uri="{BB962C8B-B14F-4D97-AF65-F5344CB8AC3E}">
        <p14:creationId xmlns:p14="http://schemas.microsoft.com/office/powerpoint/2010/main" val="40917205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Cover-3">
    <p:spTree>
      <p:nvGrpSpPr>
        <p:cNvPr id="1" name=""/>
        <p:cNvGrpSpPr/>
        <p:nvPr/>
      </p:nvGrpSpPr>
      <p:grpSpPr>
        <a:xfrm>
          <a:off x="0" y="0"/>
          <a:ext cx="0" cy="0"/>
          <a:chOff x="0" y="0"/>
          <a:chExt cx="0" cy="0"/>
        </a:xfrm>
      </p:grpSpPr>
      <p:sp>
        <p:nvSpPr>
          <p:cNvPr id="2" name="Title 1"/>
          <p:cNvSpPr>
            <a:spLocks noGrp="1"/>
          </p:cNvSpPr>
          <p:nvPr>
            <p:ph type="ctrTitle"/>
          </p:nvPr>
        </p:nvSpPr>
        <p:spPr>
          <a:xfrm>
            <a:off x="360000" y="1403193"/>
            <a:ext cx="10741897" cy="2165912"/>
          </a:xfrm>
          <a:ln>
            <a:noFill/>
          </a:ln>
        </p:spPr>
        <p:txBody>
          <a:bodyPr anchor="t">
            <a:normAutofit/>
          </a:bodyPr>
          <a:lstStyle>
            <a:lvl1pPr algn="l">
              <a:lnSpc>
                <a:spcPct val="90000"/>
              </a:lnSpc>
              <a:defRPr sz="4800">
                <a:solidFill>
                  <a:schemeClr val="bg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4534959"/>
            <a:ext cx="8483963" cy="716700"/>
          </a:xfrm>
        </p:spPr>
        <p:txBody>
          <a:bodyPr>
            <a:noAutofit/>
          </a:bodyPr>
          <a:lstStyle>
            <a:lvl1pPr>
              <a:defRPr sz="2000">
                <a:solidFill>
                  <a:schemeClr val="bg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GB" dirty="0"/>
              <a:t>Subtitle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534958"/>
            <a:ext cx="2700000" cy="716881"/>
          </a:xfrm>
        </p:spPr>
        <p:txBody>
          <a:bodyPr>
            <a:noAutofit/>
          </a:bodyPr>
          <a:lstStyle>
            <a:lvl1pPr>
              <a:defRPr sz="1600" b="0">
                <a:solidFill>
                  <a:schemeClr val="bg2"/>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GB" dirty="0"/>
              <a:t>00 Month 20YY</a:t>
            </a:r>
          </a:p>
        </p:txBody>
      </p:sp>
      <p:cxnSp>
        <p:nvCxnSpPr>
          <p:cNvPr id="21" name="Straight Connector 20">
            <a:extLst>
              <a:ext uri="{FF2B5EF4-FFF2-40B4-BE49-F238E27FC236}">
                <a16:creationId xmlns:a16="http://schemas.microsoft.com/office/drawing/2014/main" id="{53762438-4CB3-3422-AB24-EFABAA95D2C9}"/>
              </a:ext>
            </a:extLst>
          </p:cNvPr>
          <p:cNvCxnSpPr>
            <a:cxnSpLocks/>
          </p:cNvCxnSpPr>
          <p:nvPr userDrawn="1"/>
        </p:nvCxnSpPr>
        <p:spPr>
          <a:xfrm>
            <a:off x="350400" y="352625"/>
            <a:ext cx="11491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9B24078-4C1C-D866-579B-EB71519926BE}"/>
              </a:ext>
            </a:extLst>
          </p:cNvPr>
          <p:cNvCxnSpPr>
            <a:cxnSpLocks/>
          </p:cNvCxnSpPr>
          <p:nvPr userDrawn="1"/>
        </p:nvCxnSpPr>
        <p:spPr>
          <a:xfrm>
            <a:off x="350400" y="4297646"/>
            <a:ext cx="11491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6408E9D-F0E0-61E1-FB12-BC8792521662}"/>
              </a:ext>
            </a:extLst>
          </p:cNvPr>
          <p:cNvCxnSpPr>
            <a:cxnSpLocks/>
          </p:cNvCxnSpPr>
          <p:nvPr userDrawn="1"/>
        </p:nvCxnSpPr>
        <p:spPr>
          <a:xfrm>
            <a:off x="350400" y="5488481"/>
            <a:ext cx="114912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35A739D1-6249-EDEC-36F0-97EAA9AB98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468768"/>
            <a:ext cx="630000" cy="684782"/>
          </a:xfrm>
          <a:prstGeom prst="rect">
            <a:avLst/>
          </a:prstGeom>
        </p:spPr>
      </p:pic>
      <p:sp>
        <p:nvSpPr>
          <p:cNvPr id="12" name="Text Placeholder 14">
            <a:extLst>
              <a:ext uri="{FF2B5EF4-FFF2-40B4-BE49-F238E27FC236}">
                <a16:creationId xmlns:a16="http://schemas.microsoft.com/office/drawing/2014/main" id="{98C258FB-24BF-6A30-5661-0B5441DAA621}"/>
              </a:ext>
            </a:extLst>
          </p:cNvPr>
          <p:cNvSpPr>
            <a:spLocks noGrp="1"/>
          </p:cNvSpPr>
          <p:nvPr>
            <p:ph type="body" sz="quarter" idx="13" hasCustomPrompt="1"/>
          </p:nvPr>
        </p:nvSpPr>
        <p:spPr>
          <a:xfrm>
            <a:off x="360000" y="484945"/>
            <a:ext cx="8483962" cy="357142"/>
          </a:xfrm>
        </p:spPr>
        <p:txBody>
          <a:bodyPr>
            <a:noAutofit/>
          </a:bodyPr>
          <a:lstStyle>
            <a:lvl1pPr>
              <a:spcAft>
                <a:spcPts val="0"/>
              </a:spcAft>
              <a:defRPr sz="1400" b="0">
                <a:solidFill>
                  <a:schemeClr val="bg2"/>
                </a:solidFill>
                <a:latin typeface="Public Sans SemiBold" pitchFamily="2" charset="0"/>
              </a:defRPr>
            </a:lvl1pPr>
            <a:lvl2pPr>
              <a:spcAft>
                <a:spcPts val="0"/>
              </a:spcAft>
              <a:defRPr sz="1000">
                <a:solidFill>
                  <a:schemeClr val="bg2"/>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
        <p:nvSpPr>
          <p:cNvPr id="18" name="Text Placeholder 14">
            <a:extLst>
              <a:ext uri="{FF2B5EF4-FFF2-40B4-BE49-F238E27FC236}">
                <a16:creationId xmlns:a16="http://schemas.microsoft.com/office/drawing/2014/main" id="{F8C7D12F-F5FD-9610-A2FC-23D3825CA060}"/>
              </a:ext>
            </a:extLst>
          </p:cNvPr>
          <p:cNvSpPr>
            <a:spLocks noGrp="1"/>
          </p:cNvSpPr>
          <p:nvPr>
            <p:ph type="body" sz="quarter" idx="14" hasCustomPrompt="1"/>
          </p:nvPr>
        </p:nvSpPr>
        <p:spPr>
          <a:xfrm>
            <a:off x="360456" y="5718249"/>
            <a:ext cx="8483506" cy="732556"/>
          </a:xfrm>
        </p:spPr>
        <p:txBody>
          <a:bodyPr>
            <a:noAutofit/>
          </a:bodyPr>
          <a:lstStyle>
            <a:lvl1pPr>
              <a:spcAft>
                <a:spcPts val="0"/>
              </a:spcAft>
              <a:defRPr sz="1600" b="0">
                <a:solidFill>
                  <a:schemeClr val="bg2"/>
                </a:solidFill>
                <a:latin typeface="Public Sans SemiBold" pitchFamily="2" charset="0"/>
              </a:defRPr>
            </a:lvl1pPr>
            <a:lvl2pPr>
              <a:spcAft>
                <a:spcPts val="0"/>
              </a:spcAft>
              <a:defRPr sz="1600">
                <a:solidFill>
                  <a:schemeClr val="bg2"/>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a:p>
            <a:pPr lvl="1"/>
            <a:r>
              <a:rPr lang="en-US" dirty="0"/>
              <a:t>Presenter title</a:t>
            </a:r>
          </a:p>
        </p:txBody>
      </p:sp>
      <p:sp>
        <p:nvSpPr>
          <p:cNvPr id="19" name="Text Placeholder 14">
            <a:extLst>
              <a:ext uri="{FF2B5EF4-FFF2-40B4-BE49-F238E27FC236}">
                <a16:creationId xmlns:a16="http://schemas.microsoft.com/office/drawing/2014/main" id="{7CF828FE-B606-C61B-3F30-E82FABF2C4D9}"/>
              </a:ext>
            </a:extLst>
          </p:cNvPr>
          <p:cNvSpPr>
            <a:spLocks noGrp="1"/>
          </p:cNvSpPr>
          <p:nvPr>
            <p:ph type="body" sz="quarter" idx="15" hasCustomPrompt="1"/>
          </p:nvPr>
        </p:nvSpPr>
        <p:spPr>
          <a:xfrm>
            <a:off x="9072000" y="5718245"/>
            <a:ext cx="2700000" cy="732555"/>
          </a:xfrm>
        </p:spPr>
        <p:txBody>
          <a:bodyPr>
            <a:noAutofit/>
          </a:bodyPr>
          <a:lstStyle>
            <a:lvl1pPr>
              <a:defRPr sz="1600" b="0">
                <a:solidFill>
                  <a:schemeClr val="bg2"/>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GB" dirty="0"/>
              <a:t>URL</a:t>
            </a:r>
          </a:p>
        </p:txBody>
      </p:sp>
    </p:spTree>
    <p:extLst>
      <p:ext uri="{BB962C8B-B14F-4D97-AF65-F5344CB8AC3E}">
        <p14:creationId xmlns:p14="http://schemas.microsoft.com/office/powerpoint/2010/main" val="13150565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 Cover-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E172BF-0A3A-CA71-A8F1-A912563D8B5F}"/>
              </a:ext>
            </a:extLst>
          </p:cNvPr>
          <p:cNvSpPr/>
          <p:nvPr userDrawn="1"/>
        </p:nvSpPr>
        <p:spPr>
          <a:xfrm>
            <a:off x="-1" y="5490000"/>
            <a:ext cx="12192001" cy="136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2"/>
              </a:solidFill>
            </a:endParaRPr>
          </a:p>
        </p:txBody>
      </p:sp>
      <p:sp>
        <p:nvSpPr>
          <p:cNvPr id="4" name="Rectangle 3">
            <a:extLst>
              <a:ext uri="{FF2B5EF4-FFF2-40B4-BE49-F238E27FC236}">
                <a16:creationId xmlns:a16="http://schemas.microsoft.com/office/drawing/2014/main" id="{E57A2D9F-61E4-43DD-AEE4-7DB03212C80F}"/>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Lst>
          </p:cNvPr>
          <p:cNvSpPr/>
          <p:nvPr userDrawn="1"/>
        </p:nvSpPr>
        <p:spPr>
          <a:xfrm>
            <a:off x="-1" y="3924000"/>
            <a:ext cx="12192001" cy="156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p:nvPr>
        </p:nvSpPr>
        <p:spPr>
          <a:xfrm>
            <a:off x="360000" y="4284000"/>
            <a:ext cx="27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1089858"/>
          </a:xfrm>
        </p:spPr>
        <p:txBody>
          <a:bodyPr>
            <a:noAutofit/>
          </a:bodyPr>
          <a:lstStyle>
            <a:lvl1pPr>
              <a:spcAft>
                <a:spcPts val="0"/>
              </a:spcAft>
              <a:defRPr sz="1600" b="0">
                <a:solidFill>
                  <a:schemeClr val="bg1"/>
                </a:solidFill>
                <a:latin typeface="Public Sans SemiBold" pitchFamily="2" charset="0"/>
              </a:defRPr>
            </a:lvl1pPr>
            <a:lvl2pPr>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a:p>
            <a:pPr lvl="1"/>
            <a:r>
              <a:rPr lang="en-US" dirty="0"/>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00000" cy="1089858"/>
          </a:xfrm>
        </p:spPr>
        <p:txBody>
          <a:bodyPr>
            <a:noAutofit/>
          </a:bodyPr>
          <a:lstStyle>
            <a:lvl1pP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GB" dirty="0"/>
              <a:t>00 Month 20YY</a:t>
            </a:r>
          </a:p>
        </p:txBody>
      </p:sp>
      <p:cxnSp>
        <p:nvCxnSpPr>
          <p:cNvPr id="18" name="Straight Connector 17">
            <a:extLst>
              <a:ext uri="{FF2B5EF4-FFF2-40B4-BE49-F238E27FC236}">
                <a16:creationId xmlns:a16="http://schemas.microsoft.com/office/drawing/2014/main" id="{89B807B7-CC07-4C79-849F-41D584D6BBC7}"/>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9072000" y="4104000"/>
            <a:ext cx="270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275AC60-D9B4-4746-B3F7-C112360E69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5826831"/>
            <a:ext cx="630000" cy="684782"/>
          </a:xfrm>
          <a:prstGeom prst="rect">
            <a:avLst/>
          </a:prstGeom>
        </p:spPr>
      </p:pic>
      <p:cxnSp>
        <p:nvCxnSpPr>
          <p:cNvPr id="6" name="Straight Connector 5">
            <a:extLst>
              <a:ext uri="{FF2B5EF4-FFF2-40B4-BE49-F238E27FC236}">
                <a16:creationId xmlns:a16="http://schemas.microsoft.com/office/drawing/2014/main" id="{CA31BF63-2189-F67C-7114-933FF1291D9D}"/>
              </a:ext>
            </a:extLst>
          </p:cNvPr>
          <p:cNvCxnSpPr>
            <a:cxnSpLocks/>
          </p:cNvCxnSpPr>
          <p:nvPr userDrawn="1"/>
        </p:nvCxnSpPr>
        <p:spPr>
          <a:xfrm>
            <a:off x="350400" y="352625"/>
            <a:ext cx="11491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5BF0CAF4-FFC9-20EF-FAF8-F72804BA44DC}"/>
              </a:ext>
            </a:extLst>
          </p:cNvPr>
          <p:cNvSpPr>
            <a:spLocks noGrp="1"/>
          </p:cNvSpPr>
          <p:nvPr>
            <p:ph type="ctrTitle"/>
          </p:nvPr>
        </p:nvSpPr>
        <p:spPr>
          <a:xfrm>
            <a:off x="360001" y="1344201"/>
            <a:ext cx="8532000" cy="2224904"/>
          </a:xfrm>
          <a:ln>
            <a:noFill/>
          </a:ln>
        </p:spPr>
        <p:txBody>
          <a:bodyPr anchor="t">
            <a:normAutofit/>
          </a:bodyPr>
          <a:lstStyle>
            <a:lvl1pPr algn="l">
              <a:lnSpc>
                <a:spcPct val="90000"/>
              </a:lnSpc>
              <a:defRPr sz="4800">
                <a:solidFill>
                  <a:schemeClr val="bg1"/>
                </a:solidFill>
              </a:defRPr>
            </a:lvl1pPr>
          </a:lstStyle>
          <a:p>
            <a:r>
              <a:rPr lang="en-US"/>
              <a:t>Click to edit Master title style</a:t>
            </a:r>
            <a:endParaRPr lang="en-US" dirty="0"/>
          </a:p>
        </p:txBody>
      </p:sp>
      <p:sp>
        <p:nvSpPr>
          <p:cNvPr id="22" name="Text Placeholder 14">
            <a:extLst>
              <a:ext uri="{FF2B5EF4-FFF2-40B4-BE49-F238E27FC236}">
                <a16:creationId xmlns:a16="http://schemas.microsoft.com/office/drawing/2014/main" id="{F331207A-18DF-C639-E3C4-432073EA50C0}"/>
              </a:ext>
            </a:extLst>
          </p:cNvPr>
          <p:cNvSpPr>
            <a:spLocks noGrp="1"/>
          </p:cNvSpPr>
          <p:nvPr>
            <p:ph type="body" sz="quarter" idx="14" hasCustomPrompt="1"/>
          </p:nvPr>
        </p:nvSpPr>
        <p:spPr>
          <a:xfrm>
            <a:off x="359999" y="484945"/>
            <a:ext cx="8532000" cy="357142"/>
          </a:xfrm>
        </p:spPr>
        <p:txBody>
          <a:bodyPr>
            <a:noAutofit/>
          </a:bodyPr>
          <a:lstStyle>
            <a:lvl1pPr>
              <a:spcAft>
                <a:spcPts val="0"/>
              </a:spcAft>
              <a:defRPr sz="1400" b="0">
                <a:solidFill>
                  <a:schemeClr val="bg1"/>
                </a:solidFill>
                <a:latin typeface="Public Sans SemiBold" pitchFamily="2" charset="0"/>
              </a:defRPr>
            </a:lvl1pPr>
            <a:lvl2pPr>
              <a:spcAft>
                <a:spcPts val="0"/>
              </a:spcAft>
              <a:defRPr sz="10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
        <p:nvSpPr>
          <p:cNvPr id="14" name="Text Placeholder 14">
            <a:extLst>
              <a:ext uri="{FF2B5EF4-FFF2-40B4-BE49-F238E27FC236}">
                <a16:creationId xmlns:a16="http://schemas.microsoft.com/office/drawing/2014/main" id="{B0F22CFA-7493-5342-2370-D8755FA1776F}"/>
              </a:ext>
            </a:extLst>
          </p:cNvPr>
          <p:cNvSpPr>
            <a:spLocks noGrp="1"/>
          </p:cNvSpPr>
          <p:nvPr>
            <p:ph type="body" sz="quarter" idx="15" hasCustomPrompt="1"/>
          </p:nvPr>
        </p:nvSpPr>
        <p:spPr>
          <a:xfrm>
            <a:off x="360000" y="6114402"/>
            <a:ext cx="6694400" cy="397211"/>
          </a:xfrm>
        </p:spPr>
        <p:txBody>
          <a:bodyPr anchor="b">
            <a:noAutofit/>
          </a:bodyPr>
          <a:lstStyle>
            <a:lvl1pPr>
              <a:defRPr sz="1600" b="0">
                <a:solidFill>
                  <a:schemeClr val="bg2"/>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GB" dirty="0"/>
              <a:t>URL</a:t>
            </a:r>
          </a:p>
        </p:txBody>
      </p:sp>
    </p:spTree>
    <p:extLst>
      <p:ext uri="{BB962C8B-B14F-4D97-AF65-F5344CB8AC3E}">
        <p14:creationId xmlns:p14="http://schemas.microsoft.com/office/powerpoint/2010/main" val="2786069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ntents-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A8E2-73B2-4BCE-A537-BD98BFA45482}"/>
              </a:ext>
            </a:extLst>
          </p:cNvPr>
          <p:cNvSpPr/>
          <p:nvPr userDrawn="1"/>
        </p:nvSpPr>
        <p:spPr>
          <a:xfrm>
            <a:off x="0" y="2414798"/>
            <a:ext cx="12192000" cy="44432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60000" y="1185499"/>
            <a:ext cx="9720000" cy="1009652"/>
          </a:xfrm>
        </p:spPr>
        <p:txBody>
          <a:bodyPr/>
          <a:lstStyle>
            <a:lvl1pPr>
              <a:defRPr>
                <a:solidFill>
                  <a:schemeClr val="tx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2647145"/>
            <a:ext cx="11447462" cy="3649207"/>
          </a:xfrm>
        </p:spPr>
        <p:txBody>
          <a:bodyPr/>
          <a:lstStyle/>
          <a:p>
            <a:r>
              <a:rPr lang="en-US"/>
              <a:t>Click icon to add table</a:t>
            </a:r>
            <a:endParaRPr lang="en-AU" dirty="0"/>
          </a:p>
        </p:txBody>
      </p:sp>
      <p:pic>
        <p:nvPicPr>
          <p:cNvPr id="9" name="Picture 8">
            <a:extLst>
              <a:ext uri="{FF2B5EF4-FFF2-40B4-BE49-F238E27FC236}">
                <a16:creationId xmlns:a16="http://schemas.microsoft.com/office/drawing/2014/main" id="{C0A6054D-B54F-072A-D9B6-FAB2DFB7BE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
        <p:nvSpPr>
          <p:cNvPr id="8" name="TextBox 7">
            <a:extLst>
              <a:ext uri="{FF2B5EF4-FFF2-40B4-BE49-F238E27FC236}">
                <a16:creationId xmlns:a16="http://schemas.microsoft.com/office/drawing/2014/main" id="{39EF8BB2-8F37-4824-87BD-196E9C36040E}"/>
              </a:ext>
            </a:extLst>
          </p:cNvPr>
          <p:cNvSpPr txBox="1"/>
          <p:nvPr userDrawn="1"/>
        </p:nvSpPr>
        <p:spPr>
          <a:xfrm>
            <a:off x="358789" y="277465"/>
            <a:ext cx="9720000" cy="461665"/>
          </a:xfrm>
          <a:prstGeom prst="rect">
            <a:avLst/>
          </a:prstGeom>
          <a:noFill/>
        </p:spPr>
        <p:txBody>
          <a:bodyPr wrap="square" lIns="0" rtlCol="0">
            <a:spAutoFit/>
          </a:bodyPr>
          <a:lstStyle/>
          <a:p>
            <a:r>
              <a:rPr lang="en-AU" sz="1400" dirty="0">
                <a:solidFill>
                  <a:schemeClr val="tx1"/>
                </a:solidFill>
                <a:latin typeface="Public Sans SemiBold" pitchFamily="2" charset="0"/>
              </a:rPr>
              <a:t>Resources Regulator</a:t>
            </a:r>
          </a:p>
          <a:p>
            <a:r>
              <a:rPr lang="en-AU" sz="1000" dirty="0">
                <a:solidFill>
                  <a:schemeClr val="tx1"/>
                </a:solidFill>
                <a:latin typeface="Public Sans Light" pitchFamily="2" charset="0"/>
              </a:rPr>
              <a:t>Department of Regional NSW</a:t>
            </a:r>
          </a:p>
        </p:txBody>
      </p:sp>
    </p:spTree>
    <p:extLst>
      <p:ext uri="{BB962C8B-B14F-4D97-AF65-F5344CB8AC3E}">
        <p14:creationId xmlns:p14="http://schemas.microsoft.com/office/powerpoint/2010/main" val="35651723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 Cover-5">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BF1C37F-5A37-04D8-E14B-8E4CB0D3B426}"/>
              </a:ext>
            </a:extLst>
          </p:cNvPr>
          <p:cNvSpPr/>
          <p:nvPr userDrawn="1"/>
        </p:nvSpPr>
        <p:spPr>
          <a:xfrm>
            <a:off x="-1" y="5490000"/>
            <a:ext cx="12192001" cy="136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2"/>
              </a:solidFill>
            </a:endParaRPr>
          </a:p>
        </p:txBody>
      </p:sp>
      <p:sp>
        <p:nvSpPr>
          <p:cNvPr id="4" name="Rectangle 3">
            <a:extLst>
              <a:ext uri="{FF2B5EF4-FFF2-40B4-BE49-F238E27FC236}">
                <a16:creationId xmlns:a16="http://schemas.microsoft.com/office/drawing/2014/main" id="{E57A2D9F-61E4-43DD-AEE4-7DB03212C80F}"/>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Lst>
          </p:cNvPr>
          <p:cNvSpPr/>
          <p:nvPr userDrawn="1"/>
        </p:nvSpPr>
        <p:spPr>
          <a:xfrm>
            <a:off x="-1" y="3924000"/>
            <a:ext cx="12192001" cy="156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p:nvPr>
        </p:nvSpPr>
        <p:spPr>
          <a:xfrm>
            <a:off x="360000" y="4284000"/>
            <a:ext cx="27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1089858"/>
          </a:xfrm>
        </p:spPr>
        <p:txBody>
          <a:bodyPr>
            <a:noAutofit/>
          </a:bodyPr>
          <a:lstStyle>
            <a:lvl1pPr>
              <a:spcAft>
                <a:spcPts val="0"/>
              </a:spcAft>
              <a:defRPr sz="1600" b="0">
                <a:solidFill>
                  <a:schemeClr val="bg1"/>
                </a:solidFill>
                <a:latin typeface="Public Sans SemiBold" pitchFamily="2" charset="0"/>
              </a:defRPr>
            </a:lvl1pPr>
            <a:lvl2pPr>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a:p>
            <a:pPr lvl="1"/>
            <a:r>
              <a:rPr lang="en-US" dirty="0"/>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00000" cy="1089858"/>
          </a:xfrm>
        </p:spPr>
        <p:txBody>
          <a:bodyPr>
            <a:noAutofit/>
          </a:bodyPr>
          <a:lstStyle>
            <a:lvl1pP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GB" dirty="0"/>
              <a:t>00 Month 20YY</a:t>
            </a:r>
          </a:p>
        </p:txBody>
      </p:sp>
      <p:cxnSp>
        <p:nvCxnSpPr>
          <p:cNvPr id="18" name="Straight Connector 17">
            <a:extLst>
              <a:ext uri="{FF2B5EF4-FFF2-40B4-BE49-F238E27FC236}">
                <a16:creationId xmlns:a16="http://schemas.microsoft.com/office/drawing/2014/main" id="{89B807B7-CC07-4C79-849F-41D584D6BBC7}"/>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9072000" y="4104000"/>
            <a:ext cx="270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1DC8745-6474-400A-09B7-67F4FD33AB0D}"/>
              </a:ext>
            </a:extLst>
          </p:cNvPr>
          <p:cNvCxnSpPr>
            <a:cxnSpLocks/>
          </p:cNvCxnSpPr>
          <p:nvPr userDrawn="1"/>
        </p:nvCxnSpPr>
        <p:spPr>
          <a:xfrm>
            <a:off x="350400" y="352625"/>
            <a:ext cx="11491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B37C24AF-23C6-0286-4263-6A9F936C98C0}"/>
              </a:ext>
            </a:extLst>
          </p:cNvPr>
          <p:cNvSpPr>
            <a:spLocks noGrp="1"/>
          </p:cNvSpPr>
          <p:nvPr>
            <p:ph type="ctrTitle"/>
          </p:nvPr>
        </p:nvSpPr>
        <p:spPr>
          <a:xfrm>
            <a:off x="360000" y="1344201"/>
            <a:ext cx="8531999" cy="2224904"/>
          </a:xfrm>
          <a:ln>
            <a:noFill/>
          </a:ln>
        </p:spPr>
        <p:txBody>
          <a:bodyPr anchor="t">
            <a:normAutofit/>
          </a:bodyPr>
          <a:lstStyle>
            <a:lvl1pPr algn="l">
              <a:lnSpc>
                <a:spcPct val="90000"/>
              </a:lnSpc>
              <a:defRPr sz="4800">
                <a:solidFill>
                  <a:schemeClr val="bg1"/>
                </a:solidFill>
              </a:defRPr>
            </a:lvl1pPr>
          </a:lstStyle>
          <a:p>
            <a:r>
              <a:rPr lang="en-US"/>
              <a:t>Click to edit Master title style</a:t>
            </a:r>
            <a:endParaRPr lang="en-US" dirty="0"/>
          </a:p>
        </p:txBody>
      </p:sp>
      <p:sp>
        <p:nvSpPr>
          <p:cNvPr id="23" name="Text Placeholder 14">
            <a:extLst>
              <a:ext uri="{FF2B5EF4-FFF2-40B4-BE49-F238E27FC236}">
                <a16:creationId xmlns:a16="http://schemas.microsoft.com/office/drawing/2014/main" id="{69D31E68-B590-E431-C0C3-E555E5C9F115}"/>
              </a:ext>
            </a:extLst>
          </p:cNvPr>
          <p:cNvSpPr>
            <a:spLocks noGrp="1"/>
          </p:cNvSpPr>
          <p:nvPr>
            <p:ph type="body" sz="quarter" idx="14" hasCustomPrompt="1"/>
          </p:nvPr>
        </p:nvSpPr>
        <p:spPr>
          <a:xfrm>
            <a:off x="359999" y="484945"/>
            <a:ext cx="8532000" cy="357142"/>
          </a:xfrm>
        </p:spPr>
        <p:txBody>
          <a:bodyPr>
            <a:noAutofit/>
          </a:bodyPr>
          <a:lstStyle>
            <a:lvl1pPr>
              <a:spcAft>
                <a:spcPts val="0"/>
              </a:spcAft>
              <a:defRPr sz="1400" b="0">
                <a:solidFill>
                  <a:schemeClr val="bg1"/>
                </a:solidFill>
                <a:latin typeface="Public Sans SemiBold" pitchFamily="2" charset="0"/>
              </a:defRPr>
            </a:lvl1pPr>
            <a:lvl2pPr>
              <a:spcAft>
                <a:spcPts val="0"/>
              </a:spcAft>
              <a:defRPr sz="10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pic>
        <p:nvPicPr>
          <p:cNvPr id="21" name="Picture 20">
            <a:extLst>
              <a:ext uri="{FF2B5EF4-FFF2-40B4-BE49-F238E27FC236}">
                <a16:creationId xmlns:a16="http://schemas.microsoft.com/office/drawing/2014/main" id="{87954E15-A680-CE6F-6876-16F5E5E202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5826831"/>
            <a:ext cx="630000" cy="684782"/>
          </a:xfrm>
          <a:prstGeom prst="rect">
            <a:avLst/>
          </a:prstGeom>
        </p:spPr>
      </p:pic>
      <p:sp>
        <p:nvSpPr>
          <p:cNvPr id="24" name="Text Placeholder 14">
            <a:extLst>
              <a:ext uri="{FF2B5EF4-FFF2-40B4-BE49-F238E27FC236}">
                <a16:creationId xmlns:a16="http://schemas.microsoft.com/office/drawing/2014/main" id="{E0092291-1BC3-A078-FE64-97571AFE5017}"/>
              </a:ext>
            </a:extLst>
          </p:cNvPr>
          <p:cNvSpPr>
            <a:spLocks noGrp="1"/>
          </p:cNvSpPr>
          <p:nvPr>
            <p:ph type="body" sz="quarter" idx="15" hasCustomPrompt="1"/>
          </p:nvPr>
        </p:nvSpPr>
        <p:spPr>
          <a:xfrm>
            <a:off x="360000" y="6114402"/>
            <a:ext cx="6694400" cy="397211"/>
          </a:xfrm>
        </p:spPr>
        <p:txBody>
          <a:bodyPr anchor="b">
            <a:noAutofit/>
          </a:bodyPr>
          <a:lstStyle>
            <a:lvl1pPr>
              <a:defRPr sz="1600" b="0">
                <a:solidFill>
                  <a:schemeClr val="tx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GB" dirty="0"/>
              <a:t>URL</a:t>
            </a:r>
          </a:p>
        </p:txBody>
      </p:sp>
    </p:spTree>
    <p:extLst>
      <p:ext uri="{BB962C8B-B14F-4D97-AF65-F5344CB8AC3E}">
        <p14:creationId xmlns:p14="http://schemas.microsoft.com/office/powerpoint/2010/main" val="27891012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 Cover-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1" y="0"/>
            <a:ext cx="3060000" cy="6858000"/>
          </a:xfrm>
        </p:spPr>
        <p:txBody>
          <a:bodyPr/>
          <a:lstStyle/>
          <a:p>
            <a:r>
              <a:rPr lang="en-US"/>
              <a:t>Click icon to add picture</a:t>
            </a:r>
            <a:endParaRPr lang="en-AU" dirty="0"/>
          </a:p>
        </p:txBody>
      </p:sp>
      <p:sp>
        <p:nvSpPr>
          <p:cNvPr id="4" name="Rectangle 3">
            <a:extLst>
              <a:ext uri="{FF2B5EF4-FFF2-40B4-BE49-F238E27FC236}">
                <a16:creationId xmlns:a16="http://schemas.microsoft.com/office/drawing/2014/main" id="{E57A2D9F-61E4-43DD-AEE4-7DB03212C80F}"/>
              </a:ext>
            </a:extLst>
          </p:cNvPr>
          <p:cNvSpPr/>
          <p:nvPr userDrawn="1"/>
        </p:nvSpPr>
        <p:spPr>
          <a:xfrm>
            <a:off x="3060000" y="0"/>
            <a:ext cx="777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21" name="Text Placeholder 10">
            <a:extLst>
              <a:ext uri="{FF2B5EF4-FFF2-40B4-BE49-F238E27FC236}">
                <a16:creationId xmlns:a16="http://schemas.microsoft.com/office/drawing/2014/main" id="{2D45323E-C5B6-56B0-AFD9-52F8D4C9A8B6}"/>
              </a:ext>
            </a:extLst>
          </p:cNvPr>
          <p:cNvSpPr>
            <a:spLocks noGrp="1"/>
          </p:cNvSpPr>
          <p:nvPr>
            <p:ph type="body" sz="quarter" idx="15" hasCustomPrompt="1"/>
          </p:nvPr>
        </p:nvSpPr>
        <p:spPr>
          <a:xfrm>
            <a:off x="3420000" y="3960001"/>
            <a:ext cx="7056004" cy="433406"/>
          </a:xfrm>
        </p:spPr>
        <p:txBody>
          <a:bodyPr anchor="t">
            <a:noAutofit/>
          </a:bodyPr>
          <a:lstStyle>
            <a:lvl1pPr>
              <a:defRPr sz="2000">
                <a:solidFill>
                  <a:schemeClr val="bg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2" name="Text Placeholder 14">
            <a:extLst>
              <a:ext uri="{FF2B5EF4-FFF2-40B4-BE49-F238E27FC236}">
                <a16:creationId xmlns:a16="http://schemas.microsoft.com/office/drawing/2014/main" id="{1797FDBA-D1FA-A4E0-4ACA-6DBB39DC8A10}"/>
              </a:ext>
            </a:extLst>
          </p:cNvPr>
          <p:cNvSpPr>
            <a:spLocks noGrp="1"/>
          </p:cNvSpPr>
          <p:nvPr>
            <p:ph type="body" sz="quarter" idx="11" hasCustomPrompt="1"/>
          </p:nvPr>
        </p:nvSpPr>
        <p:spPr>
          <a:xfrm>
            <a:off x="3419999" y="5281874"/>
            <a:ext cx="7056012" cy="495798"/>
          </a:xfrm>
        </p:spPr>
        <p:txBody>
          <a:bodyPr>
            <a:noAutofit/>
          </a:bodyPr>
          <a:lstStyle>
            <a:lvl1pPr>
              <a:lnSpc>
                <a:spcPct val="100000"/>
              </a:lnSpc>
              <a:spcAft>
                <a:spcPts val="0"/>
              </a:spcAft>
              <a:defRPr sz="1600" b="0">
                <a:solidFill>
                  <a:schemeClr val="bg2"/>
                </a:solidFill>
                <a:latin typeface="Public Sans SemiBold" pitchFamily="2" charset="0"/>
              </a:defRPr>
            </a:lvl1pPr>
            <a:lvl2pPr>
              <a:lnSpc>
                <a:spcPct val="100000"/>
              </a:lnSpc>
              <a:spcAft>
                <a:spcPts val="0"/>
              </a:spcAft>
              <a:defRPr sz="1600">
                <a:solidFill>
                  <a:schemeClr val="bg2"/>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a:p>
            <a:pPr lvl="1"/>
            <a:r>
              <a:rPr lang="en-US" dirty="0"/>
              <a:t>Presenter title</a:t>
            </a:r>
          </a:p>
        </p:txBody>
      </p:sp>
      <p:sp>
        <p:nvSpPr>
          <p:cNvPr id="23" name="Text Placeholder 14">
            <a:extLst>
              <a:ext uri="{FF2B5EF4-FFF2-40B4-BE49-F238E27FC236}">
                <a16:creationId xmlns:a16="http://schemas.microsoft.com/office/drawing/2014/main" id="{F0FA2A93-81A6-B969-74C6-C559BC8D51E3}"/>
              </a:ext>
            </a:extLst>
          </p:cNvPr>
          <p:cNvSpPr>
            <a:spLocks noGrp="1"/>
          </p:cNvSpPr>
          <p:nvPr>
            <p:ph type="body" sz="quarter" idx="16" hasCustomPrompt="1"/>
          </p:nvPr>
        </p:nvSpPr>
        <p:spPr>
          <a:xfrm>
            <a:off x="3441828" y="6266280"/>
            <a:ext cx="2812101" cy="177338"/>
          </a:xfrm>
        </p:spPr>
        <p:txBody>
          <a:bodyPr anchor="t">
            <a:noAutofit/>
          </a:bodyPr>
          <a:lstStyle>
            <a:lvl1pPr algn="l">
              <a:defRPr sz="1600" b="0">
                <a:solidFill>
                  <a:schemeClr val="bg2"/>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26" name="Text Placeholder 14">
            <a:extLst>
              <a:ext uri="{FF2B5EF4-FFF2-40B4-BE49-F238E27FC236}">
                <a16:creationId xmlns:a16="http://schemas.microsoft.com/office/drawing/2014/main" id="{A4F5CDAF-3B55-DED4-EF48-239936067ECA}"/>
              </a:ext>
            </a:extLst>
          </p:cNvPr>
          <p:cNvSpPr>
            <a:spLocks noGrp="1"/>
          </p:cNvSpPr>
          <p:nvPr>
            <p:ph type="body" sz="quarter" idx="17" hasCustomPrompt="1"/>
          </p:nvPr>
        </p:nvSpPr>
        <p:spPr>
          <a:xfrm>
            <a:off x="6792766" y="6266280"/>
            <a:ext cx="3724628" cy="177338"/>
          </a:xfrm>
        </p:spPr>
        <p:txBody>
          <a:bodyPr>
            <a:noAutofit/>
          </a:bodyPr>
          <a:lstStyle>
            <a:lvl1pPr algn="r">
              <a:defRPr sz="1600" b="0">
                <a:solidFill>
                  <a:schemeClr val="bg2"/>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GB" dirty="0"/>
              <a:t>URL</a:t>
            </a:r>
          </a:p>
        </p:txBody>
      </p:sp>
      <p:sp>
        <p:nvSpPr>
          <p:cNvPr id="28" name="Title 1">
            <a:extLst>
              <a:ext uri="{FF2B5EF4-FFF2-40B4-BE49-F238E27FC236}">
                <a16:creationId xmlns:a16="http://schemas.microsoft.com/office/drawing/2014/main" id="{5E5C2EFF-07BE-7717-DCA0-22F4D3DE2845}"/>
              </a:ext>
            </a:extLst>
          </p:cNvPr>
          <p:cNvSpPr>
            <a:spLocks noGrp="1"/>
          </p:cNvSpPr>
          <p:nvPr>
            <p:ph type="ctrTitle" hasCustomPrompt="1"/>
          </p:nvPr>
        </p:nvSpPr>
        <p:spPr>
          <a:xfrm>
            <a:off x="3419998" y="1118380"/>
            <a:ext cx="7056001" cy="2679008"/>
          </a:xfrm>
          <a:ln>
            <a:noFill/>
          </a:ln>
        </p:spPr>
        <p:txBody>
          <a:bodyPr anchor="b">
            <a:normAutofit/>
          </a:bodyPr>
          <a:lstStyle>
            <a:lvl1pPr algn="l">
              <a:lnSpc>
                <a:spcPct val="90000"/>
              </a:lnSpc>
              <a:defRPr sz="4800">
                <a:solidFill>
                  <a:schemeClr val="bg2"/>
                </a:solidFill>
              </a:defRPr>
            </a:lvl1pPr>
          </a:lstStyle>
          <a:p>
            <a:r>
              <a:rPr lang="en-US" dirty="0"/>
              <a:t>Click here to edit</a:t>
            </a:r>
            <a:br>
              <a:rPr lang="en-US" dirty="0"/>
            </a:br>
            <a:r>
              <a:rPr lang="en-US" dirty="0"/>
              <a:t>Master title slide</a:t>
            </a:r>
          </a:p>
        </p:txBody>
      </p:sp>
      <p:pic>
        <p:nvPicPr>
          <p:cNvPr id="14" name="Picture 13">
            <a:extLst>
              <a:ext uri="{FF2B5EF4-FFF2-40B4-BE49-F238E27FC236}">
                <a16:creationId xmlns:a16="http://schemas.microsoft.com/office/drawing/2014/main" id="{8A90BA8E-BC98-0362-46F3-B20F2A76A6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16" name="Text Placeholder 14">
            <a:extLst>
              <a:ext uri="{FF2B5EF4-FFF2-40B4-BE49-F238E27FC236}">
                <a16:creationId xmlns:a16="http://schemas.microsoft.com/office/drawing/2014/main" id="{F4060982-5CE2-3901-06E8-3AA94E5F18D7}"/>
              </a:ext>
            </a:extLst>
          </p:cNvPr>
          <p:cNvSpPr>
            <a:spLocks noGrp="1"/>
          </p:cNvSpPr>
          <p:nvPr>
            <p:ph type="body" sz="quarter" idx="18" hasCustomPrompt="1"/>
          </p:nvPr>
        </p:nvSpPr>
        <p:spPr>
          <a:xfrm>
            <a:off x="3419997" y="354894"/>
            <a:ext cx="7056001" cy="357142"/>
          </a:xfrm>
        </p:spPr>
        <p:txBody>
          <a:bodyPr>
            <a:noAutofit/>
          </a:bodyPr>
          <a:lstStyle>
            <a:lvl1pPr>
              <a:spcAft>
                <a:spcPts val="0"/>
              </a:spcAft>
              <a:defRPr sz="1400" b="0">
                <a:solidFill>
                  <a:schemeClr val="bg2"/>
                </a:solidFill>
                <a:latin typeface="Public Sans SemiBold" pitchFamily="2" charset="0"/>
              </a:defRPr>
            </a:lvl1pPr>
            <a:lvl2pPr>
              <a:spcAft>
                <a:spcPts val="0"/>
              </a:spcAft>
              <a:defRPr sz="1000">
                <a:solidFill>
                  <a:schemeClr val="bg2"/>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Tree>
    <p:extLst>
      <p:ext uri="{BB962C8B-B14F-4D97-AF65-F5344CB8AC3E}">
        <p14:creationId xmlns:p14="http://schemas.microsoft.com/office/powerpoint/2010/main" val="25362468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 Cover-7">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7919999" y="0"/>
            <a:ext cx="26518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5040000" y="0"/>
            <a:ext cx="2880000" cy="6858000"/>
          </a:xfrm>
        </p:spPr>
        <p:txBody>
          <a:bodyPr/>
          <a:lstStyle/>
          <a:p>
            <a:r>
              <a:rPr lang="en-US"/>
              <a:t>Click icon to add picture</a:t>
            </a:r>
            <a:endParaRPr lang="en-AU" dirty="0"/>
          </a:p>
        </p:txBody>
      </p:sp>
      <p:sp>
        <p:nvSpPr>
          <p:cNvPr id="4" name="Rectangle 3">
            <a:extLst>
              <a:ext uri="{FF2B5EF4-FFF2-40B4-BE49-F238E27FC236}">
                <a16:creationId xmlns:a16="http://schemas.microsoft.com/office/drawing/2014/main" id="{E57A2D9F-61E4-43DD-AEE4-7DB03212C80F}"/>
              </a:ext>
            </a:extLst>
          </p:cNvPr>
          <p:cNvSpPr/>
          <p:nvPr userDrawn="1"/>
        </p:nvSpPr>
        <p:spPr>
          <a:xfrm>
            <a:off x="0" y="0"/>
            <a:ext cx="5040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2" name="Title 1"/>
          <p:cNvSpPr>
            <a:spLocks noGrp="1"/>
          </p:cNvSpPr>
          <p:nvPr>
            <p:ph type="ctrTitle" hasCustomPrompt="1"/>
          </p:nvPr>
        </p:nvSpPr>
        <p:spPr>
          <a:xfrm>
            <a:off x="360001" y="1118380"/>
            <a:ext cx="4500000" cy="2679008"/>
          </a:xfrm>
          <a:ln>
            <a:noFill/>
          </a:ln>
        </p:spPr>
        <p:txBody>
          <a:bodyPr anchor="b">
            <a:normAutofit/>
          </a:bodyPr>
          <a:lstStyle>
            <a:lvl1pPr algn="l">
              <a:lnSpc>
                <a:spcPct val="90000"/>
              </a:lnSpc>
              <a:defRPr sz="4800">
                <a:solidFill>
                  <a:schemeClr val="tx1"/>
                </a:solidFill>
              </a:defRPr>
            </a:lvl1pPr>
          </a:lstStyle>
          <a:p>
            <a:r>
              <a:rPr lang="en-US" dirty="0"/>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960000"/>
            <a:ext cx="4500000" cy="1176813"/>
          </a:xfrm>
        </p:spPr>
        <p:txBody>
          <a:bodyPr anchor="t">
            <a:noAutofit/>
          </a:bodyPr>
          <a:lstStyle>
            <a:lvl1pPr>
              <a:defRPr sz="2000">
                <a:solidFill>
                  <a:schemeClr val="tx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8100000" y="3924000"/>
            <a:ext cx="2338228" cy="1062997"/>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a:p>
            <a:pPr lvl="1"/>
            <a:r>
              <a:rPr lang="en-US" dirty="0"/>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60000" y="6120001"/>
            <a:ext cx="2700000" cy="280136"/>
          </a:xfrm>
        </p:spPr>
        <p:txBody>
          <a:bodyPr anchor="t">
            <a:noAutofit/>
          </a:bodyPr>
          <a:lstStyle>
            <a:lvl1pPr algn="l">
              <a:defRPr sz="1600" b="0">
                <a:solidFill>
                  <a:schemeClr val="tx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pic>
        <p:nvPicPr>
          <p:cNvPr id="12" name="Picture 11">
            <a:extLst>
              <a:ext uri="{FF2B5EF4-FFF2-40B4-BE49-F238E27FC236}">
                <a16:creationId xmlns:a16="http://schemas.microsoft.com/office/drawing/2014/main" id="{6B0B3A40-BD07-D949-4211-CAEA2E59F2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14" name="Text Placeholder 14">
            <a:extLst>
              <a:ext uri="{FF2B5EF4-FFF2-40B4-BE49-F238E27FC236}">
                <a16:creationId xmlns:a16="http://schemas.microsoft.com/office/drawing/2014/main" id="{3CA7BC77-DBD3-5F1D-9878-64600773BF7E}"/>
              </a:ext>
            </a:extLst>
          </p:cNvPr>
          <p:cNvSpPr>
            <a:spLocks noGrp="1"/>
          </p:cNvSpPr>
          <p:nvPr>
            <p:ph type="body" sz="quarter" idx="16" hasCustomPrompt="1"/>
          </p:nvPr>
        </p:nvSpPr>
        <p:spPr>
          <a:xfrm>
            <a:off x="360001" y="354894"/>
            <a:ext cx="4500000"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
        <p:nvSpPr>
          <p:cNvPr id="18" name="Text Placeholder 14">
            <a:extLst>
              <a:ext uri="{FF2B5EF4-FFF2-40B4-BE49-F238E27FC236}">
                <a16:creationId xmlns:a16="http://schemas.microsoft.com/office/drawing/2014/main" id="{7DBFB0FD-3A79-169A-A3A7-8986CE0434DF}"/>
              </a:ext>
            </a:extLst>
          </p:cNvPr>
          <p:cNvSpPr>
            <a:spLocks noGrp="1"/>
          </p:cNvSpPr>
          <p:nvPr>
            <p:ph type="body" sz="quarter" idx="17" hasCustomPrompt="1"/>
          </p:nvPr>
        </p:nvSpPr>
        <p:spPr>
          <a:xfrm>
            <a:off x="8100000" y="6120001"/>
            <a:ext cx="2338228" cy="280136"/>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URL</a:t>
            </a:r>
          </a:p>
        </p:txBody>
      </p:sp>
    </p:spTree>
    <p:extLst>
      <p:ext uri="{BB962C8B-B14F-4D97-AF65-F5344CB8AC3E}">
        <p14:creationId xmlns:p14="http://schemas.microsoft.com/office/powerpoint/2010/main" val="13497033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 Cover-8">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0" y="0"/>
            <a:ext cx="7128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7112926" y="0"/>
            <a:ext cx="3708000" cy="6858000"/>
          </a:xfrm>
        </p:spPr>
        <p:txBody>
          <a:bodyPr/>
          <a:lstStyle/>
          <a:p>
            <a:r>
              <a:rPr lang="en-US"/>
              <a:t>Click icon to add picture</a:t>
            </a:r>
            <a:endParaRPr lang="en-AU" dirty="0"/>
          </a:p>
        </p:txBody>
      </p:sp>
      <p:sp>
        <p:nvSpPr>
          <p:cNvPr id="2" name="Title 1"/>
          <p:cNvSpPr>
            <a:spLocks noGrp="1"/>
          </p:cNvSpPr>
          <p:nvPr>
            <p:ph type="ctrTitle" hasCustomPrompt="1"/>
          </p:nvPr>
        </p:nvSpPr>
        <p:spPr>
          <a:xfrm>
            <a:off x="360000" y="1118380"/>
            <a:ext cx="4680000" cy="2679008"/>
          </a:xfrm>
          <a:ln>
            <a:noFill/>
          </a:ln>
        </p:spPr>
        <p:txBody>
          <a:bodyPr anchor="b">
            <a:normAutofit/>
          </a:bodyPr>
          <a:lstStyle>
            <a:lvl1pPr algn="l">
              <a:lnSpc>
                <a:spcPct val="90000"/>
              </a:lnSpc>
              <a:defRPr sz="4800">
                <a:solidFill>
                  <a:schemeClr val="bg2"/>
                </a:solidFill>
              </a:defRPr>
            </a:lvl1pPr>
          </a:lstStyle>
          <a:p>
            <a:r>
              <a:rPr lang="en-US" dirty="0"/>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3960000"/>
            <a:ext cx="2879999" cy="1176813"/>
          </a:xfrm>
        </p:spPr>
        <p:txBody>
          <a:bodyPr anchor="t">
            <a:noAutofit/>
          </a:bodyPr>
          <a:lstStyle>
            <a:lvl1pPr>
              <a:defRPr sz="2000">
                <a:solidFill>
                  <a:schemeClr val="bg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72064" y="3960000"/>
            <a:ext cx="3289519" cy="1176813"/>
          </a:xfrm>
        </p:spPr>
        <p:txBody>
          <a:bodyPr>
            <a:noAutofit/>
          </a:bodyPr>
          <a:lstStyle>
            <a:lvl1pPr>
              <a:lnSpc>
                <a:spcPct val="100000"/>
              </a:lnSpc>
              <a:spcAft>
                <a:spcPts val="0"/>
              </a:spcAft>
              <a:defRPr sz="1600" b="0">
                <a:solidFill>
                  <a:schemeClr val="bg2"/>
                </a:solidFill>
                <a:latin typeface="Public Sans SemiBold" pitchFamily="2" charset="0"/>
              </a:defRPr>
            </a:lvl1pPr>
            <a:lvl2pPr>
              <a:lnSpc>
                <a:spcPct val="100000"/>
              </a:lnSpc>
              <a:spcAft>
                <a:spcPts val="0"/>
              </a:spcAft>
              <a:defRPr sz="1600">
                <a:solidFill>
                  <a:schemeClr val="bg2"/>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a:p>
            <a:pPr lvl="1"/>
            <a:r>
              <a:rPr lang="en-US" dirty="0"/>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60000" y="6120001"/>
            <a:ext cx="2880000" cy="280136"/>
          </a:xfrm>
        </p:spPr>
        <p:txBody>
          <a:bodyPr anchor="t">
            <a:noAutofit/>
          </a:bodyPr>
          <a:lstStyle>
            <a:lvl1pPr algn="l">
              <a:defRPr sz="1600" b="0">
                <a:solidFill>
                  <a:schemeClr val="bg2"/>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pic>
        <p:nvPicPr>
          <p:cNvPr id="18" name="Picture 17">
            <a:extLst>
              <a:ext uri="{FF2B5EF4-FFF2-40B4-BE49-F238E27FC236}">
                <a16:creationId xmlns:a16="http://schemas.microsoft.com/office/drawing/2014/main" id="{9F57BC3E-DB61-A3E1-47CD-7334FA39B2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19" name="Text Placeholder 14">
            <a:extLst>
              <a:ext uri="{FF2B5EF4-FFF2-40B4-BE49-F238E27FC236}">
                <a16:creationId xmlns:a16="http://schemas.microsoft.com/office/drawing/2014/main" id="{2CC3CEFA-1D69-44AA-C197-9F6AD0207E75}"/>
              </a:ext>
            </a:extLst>
          </p:cNvPr>
          <p:cNvSpPr>
            <a:spLocks noGrp="1"/>
          </p:cNvSpPr>
          <p:nvPr>
            <p:ph type="body" sz="quarter" idx="16" hasCustomPrompt="1"/>
          </p:nvPr>
        </p:nvSpPr>
        <p:spPr>
          <a:xfrm>
            <a:off x="360000" y="354894"/>
            <a:ext cx="6401583" cy="357142"/>
          </a:xfrm>
        </p:spPr>
        <p:txBody>
          <a:bodyPr>
            <a:noAutofit/>
          </a:bodyPr>
          <a:lstStyle>
            <a:lvl1pPr>
              <a:spcAft>
                <a:spcPts val="0"/>
              </a:spcAft>
              <a:defRPr sz="1400" b="0">
                <a:solidFill>
                  <a:schemeClr val="bg2"/>
                </a:solidFill>
                <a:latin typeface="Public Sans SemiBold" pitchFamily="2" charset="0"/>
              </a:defRPr>
            </a:lvl1pPr>
            <a:lvl2pPr>
              <a:spcAft>
                <a:spcPts val="0"/>
              </a:spcAft>
              <a:defRPr sz="1000">
                <a:solidFill>
                  <a:schemeClr val="bg2"/>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
        <p:nvSpPr>
          <p:cNvPr id="10" name="Text Placeholder 14">
            <a:extLst>
              <a:ext uri="{FF2B5EF4-FFF2-40B4-BE49-F238E27FC236}">
                <a16:creationId xmlns:a16="http://schemas.microsoft.com/office/drawing/2014/main" id="{8372D67A-5653-E728-D095-6A960E18C03F}"/>
              </a:ext>
            </a:extLst>
          </p:cNvPr>
          <p:cNvSpPr>
            <a:spLocks noGrp="1"/>
          </p:cNvSpPr>
          <p:nvPr>
            <p:ph type="body" sz="quarter" idx="17" hasCustomPrompt="1"/>
          </p:nvPr>
        </p:nvSpPr>
        <p:spPr>
          <a:xfrm>
            <a:off x="3472064" y="6120001"/>
            <a:ext cx="3289518" cy="280136"/>
          </a:xfrm>
        </p:spPr>
        <p:txBody>
          <a:bodyPr anchor="t">
            <a:noAutofit/>
          </a:bodyPr>
          <a:lstStyle>
            <a:lvl1pPr algn="l">
              <a:defRPr sz="1600" b="0">
                <a:solidFill>
                  <a:schemeClr val="bg2"/>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URL</a:t>
            </a:r>
          </a:p>
        </p:txBody>
      </p:sp>
    </p:spTree>
    <p:extLst>
      <p:ext uri="{BB962C8B-B14F-4D97-AF65-F5344CB8AC3E}">
        <p14:creationId xmlns:p14="http://schemas.microsoft.com/office/powerpoint/2010/main" val="9946344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 Cover-9">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0" y="0"/>
            <a:ext cx="712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7112926" y="0"/>
            <a:ext cx="3708000" cy="6858000"/>
          </a:xfrm>
        </p:spPr>
        <p:txBody>
          <a:bodyPr/>
          <a:lstStyle/>
          <a:p>
            <a:r>
              <a:rPr lang="en-US"/>
              <a:t>Click icon to add picture</a:t>
            </a:r>
            <a:endParaRPr lang="en-AU" dirty="0"/>
          </a:p>
        </p:txBody>
      </p:sp>
      <p:sp>
        <p:nvSpPr>
          <p:cNvPr id="2" name="Title 1"/>
          <p:cNvSpPr>
            <a:spLocks noGrp="1"/>
          </p:cNvSpPr>
          <p:nvPr>
            <p:ph type="ctrTitle" hasCustomPrompt="1"/>
          </p:nvPr>
        </p:nvSpPr>
        <p:spPr>
          <a:xfrm>
            <a:off x="360000" y="1118380"/>
            <a:ext cx="4680000" cy="2679008"/>
          </a:xfrm>
          <a:ln>
            <a:noFill/>
          </a:ln>
        </p:spPr>
        <p:txBody>
          <a:bodyPr anchor="b">
            <a:normAutofit/>
          </a:bodyPr>
          <a:lstStyle>
            <a:lvl1pPr algn="l">
              <a:lnSpc>
                <a:spcPct val="90000"/>
              </a:lnSpc>
              <a:defRPr sz="4800">
                <a:solidFill>
                  <a:schemeClr val="bg1"/>
                </a:solidFill>
              </a:defRPr>
            </a:lvl1pPr>
          </a:lstStyle>
          <a:p>
            <a:r>
              <a:rPr lang="en-US" dirty="0"/>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3960000"/>
            <a:ext cx="2879999" cy="1176813"/>
          </a:xfrm>
        </p:spPr>
        <p:txBody>
          <a:bodyPr anchor="t">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72064" y="3960000"/>
            <a:ext cx="3289519" cy="1176813"/>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a:p>
            <a:pPr lvl="1"/>
            <a:r>
              <a:rPr lang="en-US" dirty="0"/>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60000" y="6120001"/>
            <a:ext cx="2880000" cy="280136"/>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pic>
        <p:nvPicPr>
          <p:cNvPr id="14" name="Picture 13">
            <a:extLst>
              <a:ext uri="{FF2B5EF4-FFF2-40B4-BE49-F238E27FC236}">
                <a16:creationId xmlns:a16="http://schemas.microsoft.com/office/drawing/2014/main" id="{78AF5056-94C3-9467-03B0-DFD675BFB5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19" name="Text Placeholder 14">
            <a:extLst>
              <a:ext uri="{FF2B5EF4-FFF2-40B4-BE49-F238E27FC236}">
                <a16:creationId xmlns:a16="http://schemas.microsoft.com/office/drawing/2014/main" id="{817597BF-872B-F272-48ED-219DEAA3B3A0}"/>
              </a:ext>
            </a:extLst>
          </p:cNvPr>
          <p:cNvSpPr>
            <a:spLocks noGrp="1"/>
          </p:cNvSpPr>
          <p:nvPr>
            <p:ph type="body" sz="quarter" idx="16" hasCustomPrompt="1"/>
          </p:nvPr>
        </p:nvSpPr>
        <p:spPr>
          <a:xfrm>
            <a:off x="360000" y="354894"/>
            <a:ext cx="6401583" cy="357142"/>
          </a:xfrm>
        </p:spPr>
        <p:txBody>
          <a:bodyPr>
            <a:noAutofit/>
          </a:bodyPr>
          <a:lstStyle>
            <a:lvl1pPr>
              <a:spcAft>
                <a:spcPts val="0"/>
              </a:spcAft>
              <a:defRPr sz="1400" b="0">
                <a:solidFill>
                  <a:schemeClr val="bg1"/>
                </a:solidFill>
                <a:latin typeface="Public Sans SemiBold" pitchFamily="2" charset="0"/>
              </a:defRPr>
            </a:lvl1pPr>
            <a:lvl2pPr>
              <a:spcAft>
                <a:spcPts val="0"/>
              </a:spcAft>
              <a:defRPr sz="10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
        <p:nvSpPr>
          <p:cNvPr id="10" name="Text Placeholder 14">
            <a:extLst>
              <a:ext uri="{FF2B5EF4-FFF2-40B4-BE49-F238E27FC236}">
                <a16:creationId xmlns:a16="http://schemas.microsoft.com/office/drawing/2014/main" id="{96B046FF-DBC6-8DC8-C8ED-CEA1F2E9A4CE}"/>
              </a:ext>
            </a:extLst>
          </p:cNvPr>
          <p:cNvSpPr>
            <a:spLocks noGrp="1"/>
          </p:cNvSpPr>
          <p:nvPr>
            <p:ph type="body" sz="quarter" idx="17" hasCustomPrompt="1"/>
          </p:nvPr>
        </p:nvSpPr>
        <p:spPr>
          <a:xfrm>
            <a:off x="3472064" y="6120001"/>
            <a:ext cx="3289518" cy="280136"/>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URL</a:t>
            </a:r>
          </a:p>
        </p:txBody>
      </p:sp>
    </p:spTree>
    <p:extLst>
      <p:ext uri="{BB962C8B-B14F-4D97-AF65-F5344CB8AC3E}">
        <p14:creationId xmlns:p14="http://schemas.microsoft.com/office/powerpoint/2010/main" val="35102152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Acknowledgement-1">
    <p:bg>
      <p:bgPr>
        <a:solidFill>
          <a:schemeClr val="accent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172C5A0-6CD8-EF76-C8B5-FD9E92A9786F}"/>
              </a:ext>
            </a:extLst>
          </p:cNvPr>
          <p:cNvSpPr>
            <a:spLocks noGrp="1"/>
          </p:cNvSpPr>
          <p:nvPr>
            <p:ph type="body" sz="quarter" idx="14" hasCustomPrompt="1"/>
          </p:nvPr>
        </p:nvSpPr>
        <p:spPr>
          <a:xfrm>
            <a:off x="1854019" y="2394744"/>
            <a:ext cx="8483963" cy="2068512"/>
          </a:xfrm>
        </p:spPr>
        <p:txBody>
          <a:bodyPr>
            <a:noAutofit/>
          </a:bodyPr>
          <a:lstStyle>
            <a:lvl3pPr algn="ctr">
              <a:defRPr sz="2000">
                <a:solidFill>
                  <a:schemeClr val="bg2"/>
                </a:solidFill>
              </a:defRPr>
            </a:lvl3pPr>
          </a:lstStyle>
          <a:p>
            <a:pPr lvl="2"/>
            <a:r>
              <a:rPr lang="en-GB" dirty="0"/>
              <a:t>The Department of Regional New South Wales acknowledges that it stands on Country which always was and always will be Aboriginal land. We acknowledge the Traditional Custodians of the land and waters, and we show our respect for Elders past, present and emerging. We are committed to providing places in which Aboriginal people are included socially, culturally and economically through thoughtful and collaborative approaches to our work.</a:t>
            </a:r>
            <a:endParaRPr lang="en-US" dirty="0"/>
          </a:p>
        </p:txBody>
      </p:sp>
      <p:pic>
        <p:nvPicPr>
          <p:cNvPr id="10" name="Picture 9">
            <a:extLst>
              <a:ext uri="{FF2B5EF4-FFF2-40B4-BE49-F238E27FC236}">
                <a16:creationId xmlns:a16="http://schemas.microsoft.com/office/drawing/2014/main" id="{7A70A159-29B3-0F0B-9E11-0C94B779FB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468768"/>
            <a:ext cx="630000" cy="684782"/>
          </a:xfrm>
          <a:prstGeom prst="rect">
            <a:avLst/>
          </a:prstGeom>
        </p:spPr>
      </p:pic>
      <p:cxnSp>
        <p:nvCxnSpPr>
          <p:cNvPr id="12" name="Straight Connector 11">
            <a:extLst>
              <a:ext uri="{FF2B5EF4-FFF2-40B4-BE49-F238E27FC236}">
                <a16:creationId xmlns:a16="http://schemas.microsoft.com/office/drawing/2014/main" id="{C75485ED-329F-0BBC-0F8E-20FC5E1421CE}"/>
              </a:ext>
            </a:extLst>
          </p:cNvPr>
          <p:cNvCxnSpPr>
            <a:cxnSpLocks/>
          </p:cNvCxnSpPr>
          <p:nvPr userDrawn="1"/>
        </p:nvCxnSpPr>
        <p:spPr>
          <a:xfrm>
            <a:off x="350400" y="352625"/>
            <a:ext cx="11491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1C43C2B-5BCC-6BFE-A448-75167AEE28DD}"/>
              </a:ext>
            </a:extLst>
          </p:cNvPr>
          <p:cNvSpPr>
            <a:spLocks noGrp="1"/>
          </p:cNvSpPr>
          <p:nvPr>
            <p:ph type="body" sz="quarter" idx="13" hasCustomPrompt="1"/>
          </p:nvPr>
        </p:nvSpPr>
        <p:spPr>
          <a:xfrm>
            <a:off x="360000" y="484945"/>
            <a:ext cx="9977982" cy="357142"/>
          </a:xfrm>
        </p:spPr>
        <p:txBody>
          <a:bodyPr>
            <a:noAutofit/>
          </a:bodyPr>
          <a:lstStyle>
            <a:lvl1pPr>
              <a:spcAft>
                <a:spcPts val="0"/>
              </a:spcAft>
              <a:defRPr sz="1400" b="0">
                <a:solidFill>
                  <a:schemeClr val="bg2"/>
                </a:solidFill>
                <a:latin typeface="Public Sans SemiBold" pitchFamily="2" charset="0"/>
              </a:defRPr>
            </a:lvl1pPr>
            <a:lvl2pPr>
              <a:spcAft>
                <a:spcPts val="0"/>
              </a:spcAft>
              <a:defRPr sz="1000">
                <a:solidFill>
                  <a:schemeClr val="bg2"/>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Tree>
    <p:extLst>
      <p:ext uri="{BB962C8B-B14F-4D97-AF65-F5344CB8AC3E}">
        <p14:creationId xmlns:p14="http://schemas.microsoft.com/office/powerpoint/2010/main" val="28306266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Acknowledgement-2">
    <p:bg>
      <p:bgPr>
        <a:solidFill>
          <a:schemeClr val="accent2"/>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07A4899C-4B42-EA08-18C6-A2537BCD542E}"/>
              </a:ext>
            </a:extLst>
          </p:cNvPr>
          <p:cNvSpPr>
            <a:spLocks noGrp="1"/>
          </p:cNvSpPr>
          <p:nvPr>
            <p:ph type="body" sz="quarter" idx="14" hasCustomPrompt="1"/>
          </p:nvPr>
        </p:nvSpPr>
        <p:spPr>
          <a:xfrm>
            <a:off x="1854019" y="2394744"/>
            <a:ext cx="8483963" cy="2068512"/>
          </a:xfrm>
        </p:spPr>
        <p:txBody>
          <a:bodyPr>
            <a:noAutofit/>
          </a:bodyPr>
          <a:lstStyle>
            <a:lvl3pPr algn="ctr">
              <a:defRPr sz="2000">
                <a:solidFill>
                  <a:schemeClr val="bg2"/>
                </a:solidFill>
              </a:defRPr>
            </a:lvl3pPr>
          </a:lstStyle>
          <a:p>
            <a:pPr lvl="2"/>
            <a:r>
              <a:rPr lang="en-GB" dirty="0"/>
              <a:t>The Department of Regional New South Wales acknowledges that it stands on Country which always was and always will be Aboriginal land. We acknowledge the Traditional Custodians of the land and waters, and we show our respect for Elders past, present and emerging. We are committed to providing places in which Aboriginal people are included socially, culturally and economically through thoughtful and collaborative approaches to our work.</a:t>
            </a:r>
            <a:endParaRPr lang="en-US" dirty="0"/>
          </a:p>
        </p:txBody>
      </p:sp>
      <p:pic>
        <p:nvPicPr>
          <p:cNvPr id="6" name="Picture 5">
            <a:extLst>
              <a:ext uri="{FF2B5EF4-FFF2-40B4-BE49-F238E27FC236}">
                <a16:creationId xmlns:a16="http://schemas.microsoft.com/office/drawing/2014/main" id="{88D4EAC0-7DFF-3E7C-1052-BF5697A77C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8" name="Text Placeholder 14">
            <a:extLst>
              <a:ext uri="{FF2B5EF4-FFF2-40B4-BE49-F238E27FC236}">
                <a16:creationId xmlns:a16="http://schemas.microsoft.com/office/drawing/2014/main" id="{106ECAA3-1CEC-AB17-9A0B-98C97F8132C6}"/>
              </a:ext>
            </a:extLst>
          </p:cNvPr>
          <p:cNvSpPr>
            <a:spLocks noGrp="1"/>
          </p:cNvSpPr>
          <p:nvPr>
            <p:ph type="body" sz="quarter" idx="16" hasCustomPrompt="1"/>
          </p:nvPr>
        </p:nvSpPr>
        <p:spPr>
          <a:xfrm>
            <a:off x="360000" y="354894"/>
            <a:ext cx="9720000" cy="357142"/>
          </a:xfrm>
        </p:spPr>
        <p:txBody>
          <a:bodyPr>
            <a:noAutofit/>
          </a:bodyPr>
          <a:lstStyle>
            <a:lvl1pPr>
              <a:spcAft>
                <a:spcPts val="0"/>
              </a:spcAft>
              <a:defRPr sz="1400" b="0">
                <a:solidFill>
                  <a:schemeClr val="bg2"/>
                </a:solidFill>
                <a:latin typeface="Public Sans SemiBold" pitchFamily="2" charset="0"/>
              </a:defRPr>
            </a:lvl1pPr>
            <a:lvl2pPr>
              <a:spcAft>
                <a:spcPts val="0"/>
              </a:spcAft>
              <a:defRPr sz="1000">
                <a:solidFill>
                  <a:schemeClr val="bg2"/>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Tree>
    <p:extLst>
      <p:ext uri="{BB962C8B-B14F-4D97-AF65-F5344CB8AC3E}">
        <p14:creationId xmlns:p14="http://schemas.microsoft.com/office/powerpoint/2010/main" val="5045349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Contents-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A8E2-73B2-4BCE-A537-BD98BFA45482}"/>
              </a:ext>
            </a:extLst>
          </p:cNvPr>
          <p:cNvSpPr/>
          <p:nvPr userDrawn="1"/>
        </p:nvSpPr>
        <p:spPr>
          <a:xfrm>
            <a:off x="0" y="2414798"/>
            <a:ext cx="12192000" cy="44432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60000" y="1185499"/>
            <a:ext cx="9720000" cy="1009652"/>
          </a:xfrm>
        </p:spPr>
        <p:txBody>
          <a:bodyPr/>
          <a:lstStyle>
            <a:lvl1pPr>
              <a:defRPr>
                <a:solidFill>
                  <a:schemeClr val="tx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2647146"/>
            <a:ext cx="11447462" cy="3562852"/>
          </a:xfrm>
        </p:spPr>
        <p:txBody>
          <a:bodyPr/>
          <a:lstStyle/>
          <a:p>
            <a:r>
              <a:rPr lang="en-US"/>
              <a:t>Click icon to add table</a:t>
            </a:r>
            <a:endParaRPr lang="en-AU" dirty="0"/>
          </a:p>
        </p:txBody>
      </p:sp>
      <p:pic>
        <p:nvPicPr>
          <p:cNvPr id="9" name="Picture 8">
            <a:extLst>
              <a:ext uri="{FF2B5EF4-FFF2-40B4-BE49-F238E27FC236}">
                <a16:creationId xmlns:a16="http://schemas.microsoft.com/office/drawing/2014/main" id="{008DEC77-79AF-75AA-8759-8B93C35CE5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11" name="Text Placeholder 14">
            <a:extLst>
              <a:ext uri="{FF2B5EF4-FFF2-40B4-BE49-F238E27FC236}">
                <a16:creationId xmlns:a16="http://schemas.microsoft.com/office/drawing/2014/main" id="{DE3BC423-878E-E8A9-E887-662DE2BFA483}"/>
              </a:ext>
            </a:extLst>
          </p:cNvPr>
          <p:cNvSpPr>
            <a:spLocks noGrp="1"/>
          </p:cNvSpPr>
          <p:nvPr>
            <p:ph type="body" sz="quarter" idx="16" hasCustomPrompt="1"/>
          </p:nvPr>
        </p:nvSpPr>
        <p:spPr>
          <a:xfrm>
            <a:off x="360000" y="354894"/>
            <a:ext cx="9720000"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Tree>
    <p:extLst>
      <p:ext uri="{BB962C8B-B14F-4D97-AF65-F5344CB8AC3E}">
        <p14:creationId xmlns:p14="http://schemas.microsoft.com/office/powerpoint/2010/main" val="36282110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Contents-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A8E2-73B2-4BCE-A537-BD98BFA45482}"/>
              </a:ext>
            </a:extLst>
          </p:cNvPr>
          <p:cNvSpPr/>
          <p:nvPr userDrawn="1"/>
        </p:nvSpPr>
        <p:spPr>
          <a:xfrm>
            <a:off x="0" y="2414798"/>
            <a:ext cx="12192000" cy="44432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60000" y="1185499"/>
            <a:ext cx="9720000" cy="1009652"/>
          </a:xfrm>
        </p:spPr>
        <p:txBody>
          <a:bodyPr/>
          <a:lstStyle>
            <a:lvl1pPr>
              <a:defRPr>
                <a:solidFill>
                  <a:schemeClr val="tx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2647145"/>
            <a:ext cx="11447462" cy="3649207"/>
          </a:xfrm>
        </p:spPr>
        <p:txBody>
          <a:bodyPr/>
          <a:lstStyle/>
          <a:p>
            <a:r>
              <a:rPr lang="en-US"/>
              <a:t>Click icon to add table</a:t>
            </a:r>
            <a:endParaRPr lang="en-AU" dirty="0"/>
          </a:p>
        </p:txBody>
      </p:sp>
      <p:pic>
        <p:nvPicPr>
          <p:cNvPr id="9" name="Picture 8">
            <a:extLst>
              <a:ext uri="{FF2B5EF4-FFF2-40B4-BE49-F238E27FC236}">
                <a16:creationId xmlns:a16="http://schemas.microsoft.com/office/drawing/2014/main" id="{C0A6054D-B54F-072A-D9B6-FAB2DFB7BE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11" name="Text Placeholder 14">
            <a:extLst>
              <a:ext uri="{FF2B5EF4-FFF2-40B4-BE49-F238E27FC236}">
                <a16:creationId xmlns:a16="http://schemas.microsoft.com/office/drawing/2014/main" id="{C3F2FFD1-38D2-987B-D18A-B7C27C6EB6C1}"/>
              </a:ext>
            </a:extLst>
          </p:cNvPr>
          <p:cNvSpPr>
            <a:spLocks noGrp="1"/>
          </p:cNvSpPr>
          <p:nvPr>
            <p:ph type="body" sz="quarter" idx="16" hasCustomPrompt="1"/>
          </p:nvPr>
        </p:nvSpPr>
        <p:spPr>
          <a:xfrm>
            <a:off x="360000" y="354894"/>
            <a:ext cx="9720000"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Tree>
    <p:extLst>
      <p:ext uri="{BB962C8B-B14F-4D97-AF65-F5344CB8AC3E}">
        <p14:creationId xmlns:p14="http://schemas.microsoft.com/office/powerpoint/2010/main" val="35072190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Contents-3">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sp>
        <p:nvSpPr>
          <p:cNvPr id="13" name="Title 1">
            <a:extLst>
              <a:ext uri="{FF2B5EF4-FFF2-40B4-BE49-F238E27FC236}">
                <a16:creationId xmlns:a16="http://schemas.microsoft.com/office/drawing/2014/main" id="{DCE5162D-9809-7EBA-AA2D-C24D4E308585}"/>
              </a:ext>
            </a:extLst>
          </p:cNvPr>
          <p:cNvSpPr>
            <a:spLocks noGrp="1"/>
          </p:cNvSpPr>
          <p:nvPr>
            <p:ph type="title"/>
          </p:nvPr>
        </p:nvSpPr>
        <p:spPr>
          <a:xfrm>
            <a:off x="360000" y="1185499"/>
            <a:ext cx="9720000" cy="918793"/>
          </a:xfrm>
        </p:spPr>
        <p:txBody>
          <a:bodyPr/>
          <a:lstStyle>
            <a:lvl1pPr>
              <a:defRPr>
                <a:solidFill>
                  <a:schemeClr val="bg2"/>
                </a:solidFill>
              </a:defRPr>
            </a:lvl1pPr>
          </a:lstStyle>
          <a:p>
            <a:r>
              <a:rPr lang="en-US"/>
              <a:t>Click to edit Master title style</a:t>
            </a:r>
            <a:endParaRPr lang="en-US" dirty="0"/>
          </a:p>
        </p:txBody>
      </p:sp>
      <p:sp>
        <p:nvSpPr>
          <p:cNvPr id="14" name="Table Placeholder 9">
            <a:extLst>
              <a:ext uri="{FF2B5EF4-FFF2-40B4-BE49-F238E27FC236}">
                <a16:creationId xmlns:a16="http://schemas.microsoft.com/office/drawing/2014/main" id="{5E86A28A-F276-A7C0-9E0D-336CB5FFD201}"/>
              </a:ext>
            </a:extLst>
          </p:cNvPr>
          <p:cNvSpPr>
            <a:spLocks noGrp="1"/>
          </p:cNvSpPr>
          <p:nvPr>
            <p:ph type="tbl" sz="quarter" idx="15"/>
          </p:nvPr>
        </p:nvSpPr>
        <p:spPr>
          <a:xfrm>
            <a:off x="360363" y="2340000"/>
            <a:ext cx="11447462" cy="4049229"/>
          </a:xfrm>
        </p:spPr>
        <p:txBody>
          <a:bodyPr/>
          <a:lstStyle/>
          <a:p>
            <a:r>
              <a:rPr lang="en-US"/>
              <a:t>Click icon to add table</a:t>
            </a:r>
            <a:endParaRPr lang="en-AU" dirty="0"/>
          </a:p>
        </p:txBody>
      </p:sp>
      <p:pic>
        <p:nvPicPr>
          <p:cNvPr id="10" name="Picture 9">
            <a:extLst>
              <a:ext uri="{FF2B5EF4-FFF2-40B4-BE49-F238E27FC236}">
                <a16:creationId xmlns:a16="http://schemas.microsoft.com/office/drawing/2014/main" id="{FF7491B3-58EA-9D63-E559-ACC0BFD7D73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15" name="Text Placeholder 14">
            <a:extLst>
              <a:ext uri="{FF2B5EF4-FFF2-40B4-BE49-F238E27FC236}">
                <a16:creationId xmlns:a16="http://schemas.microsoft.com/office/drawing/2014/main" id="{4A1E1976-750F-F4A3-4974-0DAB3FFB8013}"/>
              </a:ext>
            </a:extLst>
          </p:cNvPr>
          <p:cNvSpPr>
            <a:spLocks noGrp="1"/>
          </p:cNvSpPr>
          <p:nvPr>
            <p:ph type="body" sz="quarter" idx="16" hasCustomPrompt="1"/>
          </p:nvPr>
        </p:nvSpPr>
        <p:spPr>
          <a:xfrm>
            <a:off x="360000" y="354894"/>
            <a:ext cx="9720000"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Tree>
    <p:extLst>
      <p:ext uri="{BB962C8B-B14F-4D97-AF65-F5344CB8AC3E}">
        <p14:creationId xmlns:p14="http://schemas.microsoft.com/office/powerpoint/2010/main" val="1964193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ntents-3">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CE5162D-9809-7EBA-AA2D-C24D4E308585}"/>
              </a:ext>
            </a:extLst>
          </p:cNvPr>
          <p:cNvSpPr>
            <a:spLocks noGrp="1"/>
          </p:cNvSpPr>
          <p:nvPr>
            <p:ph type="title"/>
          </p:nvPr>
        </p:nvSpPr>
        <p:spPr>
          <a:xfrm>
            <a:off x="360000" y="1185499"/>
            <a:ext cx="9720000" cy="918793"/>
          </a:xfrm>
        </p:spPr>
        <p:txBody>
          <a:bodyPr/>
          <a:lstStyle>
            <a:lvl1pPr>
              <a:defRPr>
                <a:solidFill>
                  <a:schemeClr val="tx1"/>
                </a:solidFill>
              </a:defRPr>
            </a:lvl1pPr>
          </a:lstStyle>
          <a:p>
            <a:r>
              <a:rPr lang="en-US" dirty="0"/>
              <a:t>Click to edit Master title style</a:t>
            </a:r>
          </a:p>
        </p:txBody>
      </p:sp>
      <p:sp>
        <p:nvSpPr>
          <p:cNvPr id="14" name="Table Placeholder 9">
            <a:extLst>
              <a:ext uri="{FF2B5EF4-FFF2-40B4-BE49-F238E27FC236}">
                <a16:creationId xmlns:a16="http://schemas.microsoft.com/office/drawing/2014/main" id="{5E86A28A-F276-A7C0-9E0D-336CB5FFD201}"/>
              </a:ext>
            </a:extLst>
          </p:cNvPr>
          <p:cNvSpPr>
            <a:spLocks noGrp="1"/>
          </p:cNvSpPr>
          <p:nvPr>
            <p:ph type="tbl" sz="quarter" idx="15"/>
          </p:nvPr>
        </p:nvSpPr>
        <p:spPr>
          <a:xfrm>
            <a:off x="360363" y="2340000"/>
            <a:ext cx="11447462" cy="4049229"/>
          </a:xfrm>
        </p:spPr>
        <p:txBody>
          <a:bodyPr/>
          <a:lstStyle/>
          <a:p>
            <a:r>
              <a:rPr lang="en-US"/>
              <a:t>Click icon to add table</a:t>
            </a:r>
            <a:endParaRPr lang="en-AU" dirty="0"/>
          </a:p>
        </p:txBody>
      </p:sp>
      <p:pic>
        <p:nvPicPr>
          <p:cNvPr id="10" name="Picture 9">
            <a:extLst>
              <a:ext uri="{FF2B5EF4-FFF2-40B4-BE49-F238E27FC236}">
                <a16:creationId xmlns:a16="http://schemas.microsoft.com/office/drawing/2014/main" id="{FF7491B3-58EA-9D63-E559-ACC0BFD7D73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
        <p:nvSpPr>
          <p:cNvPr id="7" name="Slide Number Placeholder 4">
            <a:extLst>
              <a:ext uri="{FF2B5EF4-FFF2-40B4-BE49-F238E27FC236}">
                <a16:creationId xmlns:a16="http://schemas.microsoft.com/office/drawing/2014/main" id="{7CA729B3-6E93-2DB4-A425-896AB2DC0CF9}"/>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dirty="0"/>
          </a:p>
        </p:txBody>
      </p:sp>
      <p:sp>
        <p:nvSpPr>
          <p:cNvPr id="8" name="TextBox 7">
            <a:extLst>
              <a:ext uri="{FF2B5EF4-FFF2-40B4-BE49-F238E27FC236}">
                <a16:creationId xmlns:a16="http://schemas.microsoft.com/office/drawing/2014/main" id="{6E09B39B-8FAF-445E-9E34-B5D086682E69}"/>
              </a:ext>
            </a:extLst>
          </p:cNvPr>
          <p:cNvSpPr txBox="1"/>
          <p:nvPr userDrawn="1"/>
        </p:nvSpPr>
        <p:spPr>
          <a:xfrm>
            <a:off x="358789" y="277465"/>
            <a:ext cx="9720000" cy="461665"/>
          </a:xfrm>
          <a:prstGeom prst="rect">
            <a:avLst/>
          </a:prstGeom>
          <a:noFill/>
        </p:spPr>
        <p:txBody>
          <a:bodyPr wrap="square" lIns="0" rtlCol="0">
            <a:spAutoFit/>
          </a:bodyPr>
          <a:lstStyle/>
          <a:p>
            <a:r>
              <a:rPr lang="en-AU" sz="1400" dirty="0">
                <a:solidFill>
                  <a:schemeClr val="tx1"/>
                </a:solidFill>
                <a:latin typeface="Public Sans SemiBold" pitchFamily="2" charset="0"/>
              </a:rPr>
              <a:t>Resources Regulator</a:t>
            </a:r>
          </a:p>
          <a:p>
            <a:r>
              <a:rPr lang="en-AU" sz="1000" dirty="0">
                <a:solidFill>
                  <a:schemeClr val="tx1"/>
                </a:solidFill>
                <a:latin typeface="Public Sans Light" pitchFamily="2" charset="0"/>
              </a:rPr>
              <a:t>Department of Regional NSW</a:t>
            </a:r>
          </a:p>
        </p:txBody>
      </p:sp>
    </p:spTree>
    <p:extLst>
      <p:ext uri="{BB962C8B-B14F-4D97-AF65-F5344CB8AC3E}">
        <p14:creationId xmlns:p14="http://schemas.microsoft.com/office/powerpoint/2010/main" val="250572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 Divider-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C1630E-75DD-4988-B412-5BC99B5B5062}"/>
              </a:ext>
            </a:extLst>
          </p:cNvPr>
          <p:cNvSpPr/>
          <p:nvPr userDrawn="1"/>
        </p:nvSpPr>
        <p:spPr>
          <a:xfrm>
            <a:off x="-1" y="3330000"/>
            <a:ext cx="12192001" cy="352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4" name="Rectangle 3">
            <a:extLst>
              <a:ext uri="{FF2B5EF4-FFF2-40B4-BE49-F238E27FC236}">
                <a16:creationId xmlns:a16="http://schemas.microsoft.com/office/drawing/2014/main" id="{E57A2D9F-61E4-43DD-AEE4-7DB03212C80F}"/>
              </a:ext>
            </a:extLst>
          </p:cNvPr>
          <p:cNvSpPr/>
          <p:nvPr userDrawn="1"/>
        </p:nvSpPr>
        <p:spPr>
          <a:xfrm>
            <a:off x="-1" y="0"/>
            <a:ext cx="12192001" cy="3330000"/>
          </a:xfrm>
          <a:prstGeom prst="rect">
            <a:avLst/>
          </a:prstGeom>
          <a:solidFill>
            <a:srgbClr val="F3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387600"/>
          </a:xfrm>
          <a:ln>
            <a:noFill/>
          </a:ln>
        </p:spPr>
        <p:txBody>
          <a:bodyPr anchor="t">
            <a:normAutofit/>
          </a:bodyPr>
          <a:lstStyle>
            <a:lvl1pPr algn="l">
              <a:lnSpc>
                <a:spcPct val="90000"/>
              </a:lnSpc>
              <a:defRPr sz="4800">
                <a:solidFill>
                  <a:schemeClr val="accent6">
                    <a:lumMod val="25000"/>
                  </a:schemeClr>
                </a:solidFill>
              </a:defRPr>
            </a:lvl1pPr>
          </a:lstStyle>
          <a:p>
            <a:r>
              <a:rPr lang="en-US" dirty="0"/>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9583"/>
          </a:xfrm>
        </p:spPr>
        <p:txBody>
          <a:bodyPr>
            <a:noAutofit/>
          </a:bodyPr>
          <a:lstStyle>
            <a:lvl1pPr>
              <a:defRPr sz="2000">
                <a:solidFill>
                  <a:schemeClr val="accent6">
                    <a:lumMod val="25000"/>
                  </a:schemeClr>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9178925" y="4071600"/>
            <a:ext cx="2778613" cy="2786400"/>
          </a:xfrm>
        </p:spPr>
        <p:txBody>
          <a:bodyPr anchor="b">
            <a:noAutofit/>
          </a:bodyPr>
          <a:lstStyle>
            <a:lvl1pPr algn="r">
              <a:lnSpc>
                <a:spcPct val="80000"/>
              </a:lnSpc>
              <a:spcAft>
                <a:spcPts val="0"/>
              </a:spcAft>
              <a:defRPr sz="19000">
                <a:solidFill>
                  <a:schemeClr val="accent6">
                    <a:lumMod val="25000"/>
                  </a:schemeClr>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cxnSp>
        <p:nvCxnSpPr>
          <p:cNvPr id="13" name="Straight Connector 12">
            <a:extLst>
              <a:ext uri="{FF2B5EF4-FFF2-40B4-BE49-F238E27FC236}">
                <a16:creationId xmlns:a16="http://schemas.microsoft.com/office/drawing/2014/main" id="{F531392B-0D51-4D46-D377-ECD24A94BE3A}"/>
              </a:ext>
            </a:extLst>
          </p:cNvPr>
          <p:cNvCxnSpPr>
            <a:cxnSpLocks/>
          </p:cNvCxnSpPr>
          <p:nvPr userDrawn="1"/>
        </p:nvCxnSpPr>
        <p:spPr>
          <a:xfrm>
            <a:off x="350400" y="352625"/>
            <a:ext cx="11491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14">
            <a:extLst>
              <a:ext uri="{FF2B5EF4-FFF2-40B4-BE49-F238E27FC236}">
                <a16:creationId xmlns:a16="http://schemas.microsoft.com/office/drawing/2014/main" id="{7263419A-E51B-163B-96C7-FA84EC663223}"/>
              </a:ext>
            </a:extLst>
          </p:cNvPr>
          <p:cNvSpPr>
            <a:spLocks noGrp="1"/>
          </p:cNvSpPr>
          <p:nvPr>
            <p:ph type="body" sz="quarter" idx="13" hasCustomPrompt="1"/>
          </p:nvPr>
        </p:nvSpPr>
        <p:spPr>
          <a:xfrm>
            <a:off x="360000" y="484945"/>
            <a:ext cx="7199999"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pic>
        <p:nvPicPr>
          <p:cNvPr id="16" name="Picture 15">
            <a:extLst>
              <a:ext uri="{FF2B5EF4-FFF2-40B4-BE49-F238E27FC236}">
                <a16:creationId xmlns:a16="http://schemas.microsoft.com/office/drawing/2014/main" id="{C090EDAD-45F0-8156-4827-26A66C7006E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468768"/>
            <a:ext cx="630000" cy="684782"/>
          </a:xfrm>
          <a:prstGeom prst="rect">
            <a:avLst/>
          </a:prstGeom>
        </p:spPr>
      </p:pic>
    </p:spTree>
    <p:extLst>
      <p:ext uri="{BB962C8B-B14F-4D97-AF65-F5344CB8AC3E}">
        <p14:creationId xmlns:p14="http://schemas.microsoft.com/office/powerpoint/2010/main" val="28180301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Divider-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C1630E-75DD-4988-B412-5BC99B5B5062}"/>
              </a:ext>
            </a:extLst>
          </p:cNvPr>
          <p:cNvSpPr/>
          <p:nvPr userDrawn="1"/>
        </p:nvSpPr>
        <p:spPr>
          <a:xfrm>
            <a:off x="-1" y="3330000"/>
            <a:ext cx="12192001" cy="352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12" name="Rectangle 11">
            <a:extLst>
              <a:ext uri="{FF2B5EF4-FFF2-40B4-BE49-F238E27FC236}">
                <a16:creationId xmlns:a16="http://schemas.microsoft.com/office/drawing/2014/main" id="{106A6961-24E6-4839-AA27-A340B1809347}"/>
              </a:ext>
            </a:extLst>
          </p:cNvPr>
          <p:cNvSpPr/>
          <p:nvPr userDrawn="1"/>
        </p:nvSpPr>
        <p:spPr>
          <a:xfrm>
            <a:off x="-1" y="0"/>
            <a:ext cx="12192001" cy="156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 name="Rectangle 3">
            <a:extLst>
              <a:ext uri="{FF2B5EF4-FFF2-40B4-BE49-F238E27FC236}">
                <a16:creationId xmlns:a16="http://schemas.microsoft.com/office/drawing/2014/main" id="{E57A2D9F-61E4-43DD-AEE4-7DB03212C80F}"/>
              </a:ext>
            </a:extLst>
          </p:cNvPr>
          <p:cNvSpPr/>
          <p:nvPr userDrawn="1"/>
        </p:nvSpPr>
        <p:spPr>
          <a:xfrm>
            <a:off x="-1" y="1566000"/>
            <a:ext cx="12192001"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387600"/>
          </a:xfrm>
          <a:ln>
            <a:noFill/>
          </a:ln>
        </p:spPr>
        <p:txBody>
          <a:bodyPr anchor="t">
            <a:normAutofit/>
          </a:bodyPr>
          <a:lstStyle>
            <a:lvl1pPr algn="l">
              <a:lnSpc>
                <a:spcPct val="90000"/>
              </a:lnSpc>
              <a:defRPr sz="4800">
                <a:solidFill>
                  <a:schemeClr val="accent6">
                    <a:lumMod val="25000"/>
                  </a:schemeClr>
                </a:solidFill>
              </a:defRPr>
            </a:lvl1pPr>
          </a:lstStyle>
          <a:p>
            <a:r>
              <a:rPr lang="en-US" dirty="0"/>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9178925" y="4071600"/>
            <a:ext cx="2778613" cy="2786400"/>
          </a:xfrm>
        </p:spPr>
        <p:txBody>
          <a:bodyPr anchor="b">
            <a:noAutofit/>
          </a:bodyPr>
          <a:lstStyle>
            <a:lvl1pPr algn="r">
              <a:lnSpc>
                <a:spcPct val="80000"/>
              </a:lnSpc>
              <a:spcAft>
                <a:spcPts val="0"/>
              </a:spcAft>
              <a:defRPr sz="19000">
                <a:solidFill>
                  <a:schemeClr val="accent6">
                    <a:lumMod val="25000"/>
                  </a:schemeClr>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cxnSp>
        <p:nvCxnSpPr>
          <p:cNvPr id="13" name="Straight Connector 12">
            <a:extLst>
              <a:ext uri="{FF2B5EF4-FFF2-40B4-BE49-F238E27FC236}">
                <a16:creationId xmlns:a16="http://schemas.microsoft.com/office/drawing/2014/main" id="{F531392B-0D51-4D46-D377-ECD24A94BE3A}"/>
              </a:ext>
            </a:extLst>
          </p:cNvPr>
          <p:cNvCxnSpPr>
            <a:cxnSpLocks/>
          </p:cNvCxnSpPr>
          <p:nvPr userDrawn="1"/>
        </p:nvCxnSpPr>
        <p:spPr>
          <a:xfrm>
            <a:off x="350400" y="352625"/>
            <a:ext cx="11491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14">
            <a:extLst>
              <a:ext uri="{FF2B5EF4-FFF2-40B4-BE49-F238E27FC236}">
                <a16:creationId xmlns:a16="http://schemas.microsoft.com/office/drawing/2014/main" id="{7263419A-E51B-163B-96C7-FA84EC663223}"/>
              </a:ext>
            </a:extLst>
          </p:cNvPr>
          <p:cNvSpPr>
            <a:spLocks noGrp="1"/>
          </p:cNvSpPr>
          <p:nvPr>
            <p:ph type="body" sz="quarter" idx="13" hasCustomPrompt="1"/>
          </p:nvPr>
        </p:nvSpPr>
        <p:spPr>
          <a:xfrm>
            <a:off x="360000" y="484945"/>
            <a:ext cx="7199999"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pic>
        <p:nvPicPr>
          <p:cNvPr id="16" name="Picture 15">
            <a:extLst>
              <a:ext uri="{FF2B5EF4-FFF2-40B4-BE49-F238E27FC236}">
                <a16:creationId xmlns:a16="http://schemas.microsoft.com/office/drawing/2014/main" id="{C090EDAD-45F0-8156-4827-26A66C7006E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468768"/>
            <a:ext cx="630000" cy="684782"/>
          </a:xfrm>
          <a:prstGeom prst="rect">
            <a:avLst/>
          </a:prstGeom>
        </p:spPr>
      </p:pic>
    </p:spTree>
    <p:extLst>
      <p:ext uri="{BB962C8B-B14F-4D97-AF65-F5344CB8AC3E}">
        <p14:creationId xmlns:p14="http://schemas.microsoft.com/office/powerpoint/2010/main" val="36725476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Divider-3">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0000" y="4612021"/>
            <a:ext cx="10242886" cy="1009606"/>
          </a:xfrm>
          <a:ln>
            <a:noFill/>
          </a:ln>
        </p:spPr>
        <p:txBody>
          <a:bodyPr anchor="t">
            <a:normAutofit/>
          </a:bodyPr>
          <a:lstStyle>
            <a:lvl1pPr algn="l">
              <a:lnSpc>
                <a:spcPct val="90000"/>
              </a:lnSpc>
              <a:defRPr sz="4800">
                <a:solidFill>
                  <a:schemeClr val="accent6">
                    <a:lumMod val="25000"/>
                  </a:schemeClr>
                </a:solidFill>
              </a:defRPr>
            </a:lvl1pPr>
          </a:lstStyle>
          <a:p>
            <a:r>
              <a:rPr lang="en-US" dirty="0"/>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974283"/>
            <a:ext cx="10242886" cy="523717"/>
          </a:xfrm>
        </p:spPr>
        <p:txBody>
          <a:bodyPr>
            <a:noAutofit/>
          </a:bodyPr>
          <a:lstStyle>
            <a:lvl1pPr>
              <a:defRPr sz="2000">
                <a:solidFill>
                  <a:schemeClr val="accent6">
                    <a:lumMod val="25000"/>
                  </a:schemeClr>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540000" y="360000"/>
            <a:ext cx="2778613" cy="2786400"/>
          </a:xfrm>
        </p:spPr>
        <p:txBody>
          <a:bodyPr anchor="t">
            <a:noAutofit/>
          </a:bodyPr>
          <a:lstStyle>
            <a:lvl1pPr algn="l">
              <a:lnSpc>
                <a:spcPct val="80000"/>
              </a:lnSpc>
              <a:spcAft>
                <a:spcPts val="0"/>
              </a:spcAft>
              <a:defRPr sz="19000">
                <a:solidFill>
                  <a:schemeClr val="accent6">
                    <a:lumMod val="25000"/>
                  </a:schemeClr>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cxnSp>
        <p:nvCxnSpPr>
          <p:cNvPr id="15" name="Straight Connector 14">
            <a:extLst>
              <a:ext uri="{FF2B5EF4-FFF2-40B4-BE49-F238E27FC236}">
                <a16:creationId xmlns:a16="http://schemas.microsoft.com/office/drawing/2014/main" id="{140FCFB7-2251-4DE7-B878-A07B57992F00}"/>
              </a:ext>
            </a:extLst>
          </p:cNvPr>
          <p:cNvCxnSpPr>
            <a:cxnSpLocks/>
          </p:cNvCxnSpPr>
          <p:nvPr userDrawn="1"/>
        </p:nvCxnSpPr>
        <p:spPr>
          <a:xfrm>
            <a:off x="360000" y="360000"/>
            <a:ext cx="0" cy="6138000"/>
          </a:xfrm>
          <a:prstGeom prst="line">
            <a:avLst/>
          </a:prstGeom>
          <a:ln w="9525">
            <a:solidFill>
              <a:schemeClr val="accent6">
                <a:lumMod val="2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NSW Government logo">
            <a:extLst>
              <a:ext uri="{FF2B5EF4-FFF2-40B4-BE49-F238E27FC236}">
                <a16:creationId xmlns:a16="http://schemas.microsoft.com/office/drawing/2014/main" id="{62435772-FE2A-CAC5-CF25-A573077919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21547207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 Divider-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C1630E-75DD-4988-B412-5BC99B5B5062}"/>
              </a:ext>
            </a:extLst>
          </p:cNvPr>
          <p:cNvSpPr/>
          <p:nvPr userDrawn="1"/>
        </p:nvSpPr>
        <p:spPr>
          <a:xfrm>
            <a:off x="-1" y="3330000"/>
            <a:ext cx="12192001" cy="352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4" name="Rectangle 3">
            <a:extLst>
              <a:ext uri="{FF2B5EF4-FFF2-40B4-BE49-F238E27FC236}">
                <a16:creationId xmlns:a16="http://schemas.microsoft.com/office/drawing/2014/main" id="{E57A2D9F-61E4-43DD-AEE4-7DB03212C80F}"/>
              </a:ext>
            </a:extLst>
          </p:cNvPr>
          <p:cNvSpPr/>
          <p:nvPr userDrawn="1"/>
        </p:nvSpPr>
        <p:spPr>
          <a:xfrm>
            <a:off x="-2" y="0"/>
            <a:ext cx="12192001" cy="33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387600"/>
          </a:xfrm>
          <a:ln>
            <a:noFill/>
          </a:ln>
        </p:spPr>
        <p:txBody>
          <a:bodyPr anchor="t">
            <a:normAutofit/>
          </a:bodyPr>
          <a:lstStyle>
            <a:lvl1pPr algn="l">
              <a:lnSpc>
                <a:spcPct val="90000"/>
              </a:lnSpc>
              <a:defRPr sz="4800">
                <a:solidFill>
                  <a:schemeClr val="bg2"/>
                </a:solidFill>
              </a:defRPr>
            </a:lvl1pPr>
          </a:lstStyle>
          <a:p>
            <a:r>
              <a:rPr lang="en-US" dirty="0"/>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9583"/>
          </a:xfrm>
        </p:spPr>
        <p:txBody>
          <a:bodyPr>
            <a:noAutofit/>
          </a:bodyPr>
          <a:lstStyle>
            <a:lvl1pPr>
              <a:defRPr sz="2000">
                <a:solidFill>
                  <a:schemeClr val="bg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9178925" y="4071600"/>
            <a:ext cx="2778613" cy="2786400"/>
          </a:xfrm>
        </p:spPr>
        <p:txBody>
          <a:bodyPr anchor="b">
            <a:noAutofit/>
          </a:bodyPr>
          <a:lstStyle>
            <a:lvl1pPr algn="r">
              <a:lnSpc>
                <a:spcPct val="80000"/>
              </a:lnSpc>
              <a:spcAft>
                <a:spcPts val="0"/>
              </a:spcAft>
              <a:defRPr sz="19000">
                <a:solidFill>
                  <a:schemeClr val="bg2"/>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cxnSp>
        <p:nvCxnSpPr>
          <p:cNvPr id="13" name="Straight Connector 12">
            <a:extLst>
              <a:ext uri="{FF2B5EF4-FFF2-40B4-BE49-F238E27FC236}">
                <a16:creationId xmlns:a16="http://schemas.microsoft.com/office/drawing/2014/main" id="{F531392B-0D51-4D46-D377-ECD24A94BE3A}"/>
              </a:ext>
            </a:extLst>
          </p:cNvPr>
          <p:cNvCxnSpPr>
            <a:cxnSpLocks/>
          </p:cNvCxnSpPr>
          <p:nvPr userDrawn="1"/>
        </p:nvCxnSpPr>
        <p:spPr>
          <a:xfrm>
            <a:off x="350400" y="352625"/>
            <a:ext cx="11491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14">
            <a:extLst>
              <a:ext uri="{FF2B5EF4-FFF2-40B4-BE49-F238E27FC236}">
                <a16:creationId xmlns:a16="http://schemas.microsoft.com/office/drawing/2014/main" id="{7263419A-E51B-163B-96C7-FA84EC663223}"/>
              </a:ext>
            </a:extLst>
          </p:cNvPr>
          <p:cNvSpPr>
            <a:spLocks noGrp="1"/>
          </p:cNvSpPr>
          <p:nvPr>
            <p:ph type="body" sz="quarter" idx="13" hasCustomPrompt="1"/>
          </p:nvPr>
        </p:nvSpPr>
        <p:spPr>
          <a:xfrm>
            <a:off x="360000" y="484945"/>
            <a:ext cx="7199999"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pic>
        <p:nvPicPr>
          <p:cNvPr id="16" name="Picture 15">
            <a:extLst>
              <a:ext uri="{FF2B5EF4-FFF2-40B4-BE49-F238E27FC236}">
                <a16:creationId xmlns:a16="http://schemas.microsoft.com/office/drawing/2014/main" id="{C090EDAD-45F0-8156-4827-26A66C7006E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468768"/>
            <a:ext cx="630000" cy="684782"/>
          </a:xfrm>
          <a:prstGeom prst="rect">
            <a:avLst/>
          </a:prstGeom>
        </p:spPr>
      </p:pic>
    </p:spTree>
    <p:extLst>
      <p:ext uri="{BB962C8B-B14F-4D97-AF65-F5344CB8AC3E}">
        <p14:creationId xmlns:p14="http://schemas.microsoft.com/office/powerpoint/2010/main" val="40196764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 Divider-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C1630E-75DD-4988-B412-5BC99B5B5062}"/>
              </a:ext>
            </a:extLst>
          </p:cNvPr>
          <p:cNvSpPr/>
          <p:nvPr userDrawn="1"/>
        </p:nvSpPr>
        <p:spPr>
          <a:xfrm>
            <a:off x="-1" y="3330000"/>
            <a:ext cx="12192001" cy="352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12" name="Rectangle 11">
            <a:extLst>
              <a:ext uri="{FF2B5EF4-FFF2-40B4-BE49-F238E27FC236}">
                <a16:creationId xmlns:a16="http://schemas.microsoft.com/office/drawing/2014/main" id="{106A6961-24E6-4839-AA27-A340B1809347}"/>
              </a:ext>
            </a:extLst>
          </p:cNvPr>
          <p:cNvSpPr/>
          <p:nvPr userDrawn="1"/>
        </p:nvSpPr>
        <p:spPr>
          <a:xfrm>
            <a:off x="-1" y="0"/>
            <a:ext cx="12192001" cy="156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 name="Rectangle 3">
            <a:extLst>
              <a:ext uri="{FF2B5EF4-FFF2-40B4-BE49-F238E27FC236}">
                <a16:creationId xmlns:a16="http://schemas.microsoft.com/office/drawing/2014/main" id="{E57A2D9F-61E4-43DD-AEE4-7DB03212C80F}"/>
              </a:ext>
            </a:extLst>
          </p:cNvPr>
          <p:cNvSpPr/>
          <p:nvPr userDrawn="1"/>
        </p:nvSpPr>
        <p:spPr>
          <a:xfrm>
            <a:off x="-1" y="1566000"/>
            <a:ext cx="12192001" cy="176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387600"/>
          </a:xfrm>
          <a:ln>
            <a:noFill/>
          </a:ln>
        </p:spPr>
        <p:txBody>
          <a:bodyPr anchor="t">
            <a:normAutofit/>
          </a:bodyPr>
          <a:lstStyle>
            <a:lvl1pPr algn="l">
              <a:lnSpc>
                <a:spcPct val="90000"/>
              </a:lnSpc>
              <a:defRPr sz="4800">
                <a:solidFill>
                  <a:schemeClr val="bg2"/>
                </a:solidFill>
              </a:defRPr>
            </a:lvl1pPr>
          </a:lstStyle>
          <a:p>
            <a:r>
              <a:rPr lang="en-US" dirty="0"/>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9178925" y="4071600"/>
            <a:ext cx="2778613" cy="2786400"/>
          </a:xfrm>
        </p:spPr>
        <p:txBody>
          <a:bodyPr anchor="b">
            <a:noAutofit/>
          </a:bodyPr>
          <a:lstStyle>
            <a:lvl1pPr algn="r">
              <a:lnSpc>
                <a:spcPct val="80000"/>
              </a:lnSpc>
              <a:spcAft>
                <a:spcPts val="0"/>
              </a:spcAft>
              <a:defRPr sz="19000">
                <a:solidFill>
                  <a:schemeClr val="bg2"/>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cxnSp>
        <p:nvCxnSpPr>
          <p:cNvPr id="13" name="Straight Connector 12">
            <a:extLst>
              <a:ext uri="{FF2B5EF4-FFF2-40B4-BE49-F238E27FC236}">
                <a16:creationId xmlns:a16="http://schemas.microsoft.com/office/drawing/2014/main" id="{F531392B-0D51-4D46-D377-ECD24A94BE3A}"/>
              </a:ext>
            </a:extLst>
          </p:cNvPr>
          <p:cNvCxnSpPr>
            <a:cxnSpLocks/>
          </p:cNvCxnSpPr>
          <p:nvPr userDrawn="1"/>
        </p:nvCxnSpPr>
        <p:spPr>
          <a:xfrm>
            <a:off x="350400" y="352625"/>
            <a:ext cx="11491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14">
            <a:extLst>
              <a:ext uri="{FF2B5EF4-FFF2-40B4-BE49-F238E27FC236}">
                <a16:creationId xmlns:a16="http://schemas.microsoft.com/office/drawing/2014/main" id="{7263419A-E51B-163B-96C7-FA84EC663223}"/>
              </a:ext>
            </a:extLst>
          </p:cNvPr>
          <p:cNvSpPr>
            <a:spLocks noGrp="1"/>
          </p:cNvSpPr>
          <p:nvPr>
            <p:ph type="body" sz="quarter" idx="13" hasCustomPrompt="1"/>
          </p:nvPr>
        </p:nvSpPr>
        <p:spPr>
          <a:xfrm>
            <a:off x="360000" y="484945"/>
            <a:ext cx="7200000"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pic>
        <p:nvPicPr>
          <p:cNvPr id="16" name="Picture 15">
            <a:extLst>
              <a:ext uri="{FF2B5EF4-FFF2-40B4-BE49-F238E27FC236}">
                <a16:creationId xmlns:a16="http://schemas.microsoft.com/office/drawing/2014/main" id="{C090EDAD-45F0-8156-4827-26A66C7006E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468768"/>
            <a:ext cx="630000" cy="684782"/>
          </a:xfrm>
          <a:prstGeom prst="rect">
            <a:avLst/>
          </a:prstGeom>
        </p:spPr>
      </p:pic>
    </p:spTree>
    <p:extLst>
      <p:ext uri="{BB962C8B-B14F-4D97-AF65-F5344CB8AC3E}">
        <p14:creationId xmlns:p14="http://schemas.microsoft.com/office/powerpoint/2010/main" val="24232687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 Divider-6">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0000" y="4612021"/>
            <a:ext cx="10242886" cy="1009606"/>
          </a:xfrm>
          <a:ln>
            <a:noFill/>
          </a:ln>
        </p:spPr>
        <p:txBody>
          <a:bodyPr anchor="t">
            <a:normAutofit/>
          </a:bodyPr>
          <a:lstStyle>
            <a:lvl1pPr algn="l">
              <a:lnSpc>
                <a:spcPct val="90000"/>
              </a:lnSpc>
              <a:defRPr sz="4800">
                <a:solidFill>
                  <a:schemeClr val="bg2"/>
                </a:solidFill>
              </a:defRPr>
            </a:lvl1pPr>
          </a:lstStyle>
          <a:p>
            <a:r>
              <a:rPr lang="en-US" dirty="0"/>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974283"/>
            <a:ext cx="10242886" cy="523717"/>
          </a:xfrm>
        </p:spPr>
        <p:txBody>
          <a:bodyPr>
            <a:noAutofit/>
          </a:bodyPr>
          <a:lstStyle>
            <a:lvl1pPr>
              <a:defRPr sz="2000">
                <a:solidFill>
                  <a:schemeClr val="bg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540000" y="360000"/>
            <a:ext cx="2778613" cy="2786400"/>
          </a:xfrm>
        </p:spPr>
        <p:txBody>
          <a:bodyPr anchor="t">
            <a:noAutofit/>
          </a:bodyPr>
          <a:lstStyle>
            <a:lvl1pPr algn="l">
              <a:lnSpc>
                <a:spcPct val="80000"/>
              </a:lnSpc>
              <a:spcAft>
                <a:spcPts val="0"/>
              </a:spcAft>
              <a:defRPr sz="19000">
                <a:solidFill>
                  <a:schemeClr val="bg2"/>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cxnSp>
        <p:nvCxnSpPr>
          <p:cNvPr id="15" name="Straight Connector 14">
            <a:extLst>
              <a:ext uri="{FF2B5EF4-FFF2-40B4-BE49-F238E27FC236}">
                <a16:creationId xmlns:a16="http://schemas.microsoft.com/office/drawing/2014/main" id="{140FCFB7-2251-4DE7-B878-A07B57992F00}"/>
              </a:ext>
            </a:extLst>
          </p:cNvPr>
          <p:cNvCxnSpPr>
            <a:cxnSpLocks/>
          </p:cNvCxnSpPr>
          <p:nvPr userDrawn="1"/>
        </p:nvCxnSpPr>
        <p:spPr>
          <a:xfrm>
            <a:off x="360000" y="360000"/>
            <a:ext cx="0" cy="6138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descr="NSW Government logo">
            <a:extLst>
              <a:ext uri="{FF2B5EF4-FFF2-40B4-BE49-F238E27FC236}">
                <a16:creationId xmlns:a16="http://schemas.microsoft.com/office/drawing/2014/main" id="{62435772-FE2A-CAC5-CF25-A573077919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37932385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 Title and Content-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sp>
        <p:nvSpPr>
          <p:cNvPr id="14" name="Title 1">
            <a:extLst>
              <a:ext uri="{FF2B5EF4-FFF2-40B4-BE49-F238E27FC236}">
                <a16:creationId xmlns:a16="http://schemas.microsoft.com/office/drawing/2014/main" id="{27D3F968-2328-6B69-38B6-C1D5753A3DE6}"/>
              </a:ext>
            </a:extLst>
          </p:cNvPr>
          <p:cNvSpPr>
            <a:spLocks noGrp="1"/>
          </p:cNvSpPr>
          <p:nvPr>
            <p:ph type="title"/>
          </p:nvPr>
        </p:nvSpPr>
        <p:spPr>
          <a:xfrm>
            <a:off x="360000" y="1185499"/>
            <a:ext cx="9720000" cy="794492"/>
          </a:xfrm>
        </p:spPr>
        <p:txBody>
          <a:bodyPr/>
          <a:lstStyle>
            <a:lvl1pPr>
              <a:defRPr>
                <a:solidFill>
                  <a:schemeClr val="bg2"/>
                </a:solidFill>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5F0488BF-4D58-4EFD-A8E0-89F393FF9EB0}"/>
              </a:ext>
            </a:extLst>
          </p:cNvPr>
          <p:cNvSpPr>
            <a:spLocks noGrp="1"/>
          </p:cNvSpPr>
          <p:nvPr>
            <p:ph idx="15"/>
          </p:nvPr>
        </p:nvSpPr>
        <p:spPr>
          <a:xfrm>
            <a:off x="360000" y="2340000"/>
            <a:ext cx="11448000" cy="4033054"/>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43E85F00-A76A-6F0B-5FE9-887FD44DBB6D}"/>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0925CF4-CCDE-0778-F1DE-880CFC73C2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17" name="Text Placeholder 14">
            <a:extLst>
              <a:ext uri="{FF2B5EF4-FFF2-40B4-BE49-F238E27FC236}">
                <a16:creationId xmlns:a16="http://schemas.microsoft.com/office/drawing/2014/main" id="{1AC0F9C6-41D7-6CC2-8FD9-F5BA96EC71B5}"/>
              </a:ext>
            </a:extLst>
          </p:cNvPr>
          <p:cNvSpPr>
            <a:spLocks noGrp="1"/>
          </p:cNvSpPr>
          <p:nvPr>
            <p:ph type="body" sz="quarter" idx="16" hasCustomPrompt="1"/>
          </p:nvPr>
        </p:nvSpPr>
        <p:spPr>
          <a:xfrm>
            <a:off x="359999" y="354894"/>
            <a:ext cx="9719999"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Tree>
    <p:extLst>
      <p:ext uri="{BB962C8B-B14F-4D97-AF65-F5344CB8AC3E}">
        <p14:creationId xmlns:p14="http://schemas.microsoft.com/office/powerpoint/2010/main" val="9652324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 Title and Content-2">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dirty="0"/>
          </a:p>
        </p:txBody>
      </p:sp>
      <p:cxnSp>
        <p:nvCxnSpPr>
          <p:cNvPr id="17" name="Straight Connector 16">
            <a:extLst>
              <a:ext uri="{FF2B5EF4-FFF2-40B4-BE49-F238E27FC236}">
                <a16:creationId xmlns:a16="http://schemas.microsoft.com/office/drawing/2014/main" id="{20602755-2188-0761-B6E4-C0D969C684A9}"/>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1A2437E1-7316-597F-4B03-C18E3FE2BAA6}"/>
              </a:ext>
            </a:extLst>
          </p:cNvPr>
          <p:cNvSpPr>
            <a:spLocks noGrp="1"/>
          </p:cNvSpPr>
          <p:nvPr>
            <p:ph type="title"/>
          </p:nvPr>
        </p:nvSpPr>
        <p:spPr>
          <a:xfrm>
            <a:off x="360000" y="1185499"/>
            <a:ext cx="9720000" cy="794492"/>
          </a:xfrm>
        </p:spPr>
        <p:txBody>
          <a:bodyPr/>
          <a:lstStyle>
            <a:lvl1pPr>
              <a:defRPr>
                <a:solidFill>
                  <a:schemeClr val="tx1"/>
                </a:solidFill>
              </a:defRPr>
            </a:lvl1pPr>
          </a:lstStyle>
          <a:p>
            <a:r>
              <a:rPr lang="en-US"/>
              <a:t>Click to edit Master title style</a:t>
            </a:r>
            <a:endParaRPr lang="en-US" dirty="0"/>
          </a:p>
        </p:txBody>
      </p:sp>
      <p:pic>
        <p:nvPicPr>
          <p:cNvPr id="20" name="Picture 19">
            <a:extLst>
              <a:ext uri="{FF2B5EF4-FFF2-40B4-BE49-F238E27FC236}">
                <a16:creationId xmlns:a16="http://schemas.microsoft.com/office/drawing/2014/main" id="{04449F05-CDA1-1C18-6845-73F0C3B023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21" name="Text Placeholder 14">
            <a:extLst>
              <a:ext uri="{FF2B5EF4-FFF2-40B4-BE49-F238E27FC236}">
                <a16:creationId xmlns:a16="http://schemas.microsoft.com/office/drawing/2014/main" id="{42BF5C5F-B4BE-D4B7-574B-31B67568CFD0}"/>
              </a:ext>
            </a:extLst>
          </p:cNvPr>
          <p:cNvSpPr>
            <a:spLocks noGrp="1"/>
          </p:cNvSpPr>
          <p:nvPr>
            <p:ph type="body" sz="quarter" idx="16" hasCustomPrompt="1"/>
          </p:nvPr>
        </p:nvSpPr>
        <p:spPr>
          <a:xfrm>
            <a:off x="360000" y="354894"/>
            <a:ext cx="9720000"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
        <p:nvSpPr>
          <p:cNvPr id="8" name="Content Placeholder 2">
            <a:extLst>
              <a:ext uri="{FF2B5EF4-FFF2-40B4-BE49-F238E27FC236}">
                <a16:creationId xmlns:a16="http://schemas.microsoft.com/office/drawing/2014/main" id="{55A9DD64-95A5-2485-7B79-A4E544C7D018}"/>
              </a:ext>
            </a:extLst>
          </p:cNvPr>
          <p:cNvSpPr>
            <a:spLocks noGrp="1"/>
          </p:cNvSpPr>
          <p:nvPr>
            <p:ph idx="15"/>
          </p:nvPr>
        </p:nvSpPr>
        <p:spPr>
          <a:xfrm>
            <a:off x="360000" y="2340000"/>
            <a:ext cx="11448000" cy="4033054"/>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48056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 Title and 2col Content-1">
    <p:spTree>
      <p:nvGrpSpPr>
        <p:cNvPr id="1" name=""/>
        <p:cNvGrpSpPr/>
        <p:nvPr/>
      </p:nvGrpSpPr>
      <p:grpSpPr>
        <a:xfrm>
          <a:off x="0" y="0"/>
          <a:ext cx="0" cy="0"/>
          <a:chOff x="0" y="0"/>
          <a:chExt cx="0" cy="0"/>
        </a:xfrm>
      </p:grpSpPr>
      <p:sp>
        <p:nvSpPr>
          <p:cNvPr id="3" name="Content Placeholder 2"/>
          <p:cNvSpPr>
            <a:spLocks noGrp="1"/>
          </p:cNvSpPr>
          <p:nvPr>
            <p:ph idx="1"/>
          </p:nvPr>
        </p:nvSpPr>
        <p:spPr>
          <a:xfrm>
            <a:off x="5220000" y="2340001"/>
            <a:ext cx="6612000" cy="4033054"/>
          </a:xfrm>
        </p:spPr>
        <p:txBody>
          <a:bodyPr numCol="1"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40001"/>
            <a:ext cx="4680000" cy="40330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7" name="Title 1">
            <a:extLst>
              <a:ext uri="{FF2B5EF4-FFF2-40B4-BE49-F238E27FC236}">
                <a16:creationId xmlns:a16="http://schemas.microsoft.com/office/drawing/2014/main" id="{534DE6CE-5061-73B2-1D3F-BE6E6971EC4D}"/>
              </a:ext>
            </a:extLst>
          </p:cNvPr>
          <p:cNvSpPr>
            <a:spLocks noGrp="1"/>
          </p:cNvSpPr>
          <p:nvPr>
            <p:ph type="title"/>
          </p:nvPr>
        </p:nvSpPr>
        <p:spPr>
          <a:xfrm>
            <a:off x="360000" y="1185499"/>
            <a:ext cx="9720000" cy="794492"/>
          </a:xfrm>
        </p:spPr>
        <p:txBody>
          <a:bodyPr/>
          <a:lstStyle>
            <a:lvl1pPr>
              <a:defRPr>
                <a:solidFill>
                  <a:schemeClr val="tx1"/>
                </a:solidFill>
              </a:defRPr>
            </a:lvl1pPr>
          </a:lstStyle>
          <a:p>
            <a:r>
              <a:rPr lang="en-US"/>
              <a:t>Click to edit Master title style</a:t>
            </a:r>
            <a:endParaRPr lang="en-US" dirty="0"/>
          </a:p>
        </p:txBody>
      </p:sp>
      <p:pic>
        <p:nvPicPr>
          <p:cNvPr id="18" name="Picture 17">
            <a:extLst>
              <a:ext uri="{FF2B5EF4-FFF2-40B4-BE49-F238E27FC236}">
                <a16:creationId xmlns:a16="http://schemas.microsoft.com/office/drawing/2014/main" id="{E8BC3CDD-3720-77A6-885F-227664AC43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Tree>
    <p:extLst>
      <p:ext uri="{BB962C8B-B14F-4D97-AF65-F5344CB8AC3E}">
        <p14:creationId xmlns:p14="http://schemas.microsoft.com/office/powerpoint/2010/main" val="17538358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 Title and 2col Content-2">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20" name="Straight Connector 19">
            <a:extLst>
              <a:ext uri="{FF2B5EF4-FFF2-40B4-BE49-F238E27FC236}">
                <a16:creationId xmlns:a16="http://schemas.microsoft.com/office/drawing/2014/main" id="{4E2F0709-31C8-83E9-0DF5-5010B98A2614}"/>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D89384C0-CCA1-616F-E751-2525CE1E518C}"/>
              </a:ext>
            </a:extLst>
          </p:cNvPr>
          <p:cNvSpPr>
            <a:spLocks noGrp="1"/>
          </p:cNvSpPr>
          <p:nvPr>
            <p:ph type="title"/>
          </p:nvPr>
        </p:nvSpPr>
        <p:spPr>
          <a:xfrm>
            <a:off x="360000" y="1185499"/>
            <a:ext cx="9720000" cy="794492"/>
          </a:xfrm>
        </p:spPr>
        <p:txBody>
          <a:bodyPr/>
          <a:lstStyle>
            <a:lvl1pPr>
              <a:defRPr>
                <a:solidFill>
                  <a:schemeClr val="tx1"/>
                </a:solidFill>
              </a:defRPr>
            </a:lvl1pPr>
          </a:lstStyle>
          <a:p>
            <a:r>
              <a:rPr lang="en-US"/>
              <a:t>Click to edit Master title style</a:t>
            </a:r>
            <a:endParaRPr lang="en-US" dirty="0"/>
          </a:p>
        </p:txBody>
      </p:sp>
      <p:sp>
        <p:nvSpPr>
          <p:cNvPr id="23" name="Content Placeholder 2">
            <a:extLst>
              <a:ext uri="{FF2B5EF4-FFF2-40B4-BE49-F238E27FC236}">
                <a16:creationId xmlns:a16="http://schemas.microsoft.com/office/drawing/2014/main" id="{4AD5D60E-B60B-B93E-F3CE-110547B5FD75}"/>
              </a:ext>
            </a:extLst>
          </p:cNvPr>
          <p:cNvSpPr>
            <a:spLocks noGrp="1"/>
          </p:cNvSpPr>
          <p:nvPr>
            <p:ph sz="half" idx="1"/>
          </p:nvPr>
        </p:nvSpPr>
        <p:spPr>
          <a:xfrm>
            <a:off x="360000" y="2340010"/>
            <a:ext cx="5616000" cy="403304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3">
            <a:extLst>
              <a:ext uri="{FF2B5EF4-FFF2-40B4-BE49-F238E27FC236}">
                <a16:creationId xmlns:a16="http://schemas.microsoft.com/office/drawing/2014/main" id="{2FE683F3-CB3A-3E4F-D085-BA83A5CA3AD0}"/>
              </a:ext>
            </a:extLst>
          </p:cNvPr>
          <p:cNvSpPr>
            <a:spLocks noGrp="1"/>
          </p:cNvSpPr>
          <p:nvPr>
            <p:ph sz="half" idx="2"/>
          </p:nvPr>
        </p:nvSpPr>
        <p:spPr>
          <a:xfrm>
            <a:off x="6216000" y="2340010"/>
            <a:ext cx="5616000" cy="403304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5" name="Picture 24">
            <a:extLst>
              <a:ext uri="{FF2B5EF4-FFF2-40B4-BE49-F238E27FC236}">
                <a16:creationId xmlns:a16="http://schemas.microsoft.com/office/drawing/2014/main" id="{DC1CDE2D-42C9-666E-43F0-82F1A1994E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26" name="Text Placeholder 14">
            <a:extLst>
              <a:ext uri="{FF2B5EF4-FFF2-40B4-BE49-F238E27FC236}">
                <a16:creationId xmlns:a16="http://schemas.microsoft.com/office/drawing/2014/main" id="{764B7F07-888C-D6A8-C09B-5B859118B389}"/>
              </a:ext>
            </a:extLst>
          </p:cNvPr>
          <p:cNvSpPr>
            <a:spLocks noGrp="1"/>
          </p:cNvSpPr>
          <p:nvPr>
            <p:ph type="body" sz="quarter" idx="15" hasCustomPrompt="1"/>
          </p:nvPr>
        </p:nvSpPr>
        <p:spPr>
          <a:xfrm>
            <a:off x="359999" y="354894"/>
            <a:ext cx="9719999"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Tree>
    <p:extLst>
      <p:ext uri="{BB962C8B-B14F-4D97-AF65-F5344CB8AC3E}">
        <p14:creationId xmlns:p14="http://schemas.microsoft.com/office/powerpoint/2010/main" val="2145359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Divider-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C1630E-75DD-4988-B412-5BC99B5B5062}"/>
              </a:ext>
            </a:extLst>
          </p:cNvPr>
          <p:cNvSpPr/>
          <p:nvPr userDrawn="1"/>
        </p:nvSpPr>
        <p:spPr>
          <a:xfrm>
            <a:off x="-1" y="3330000"/>
            <a:ext cx="12192001" cy="352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4" name="Rectangle 3">
            <a:extLst>
              <a:ext uri="{FF2B5EF4-FFF2-40B4-BE49-F238E27FC236}">
                <a16:creationId xmlns:a16="http://schemas.microsoft.com/office/drawing/2014/main" id="{E57A2D9F-61E4-43DD-AEE4-7DB03212C80F}"/>
              </a:ext>
            </a:extLst>
          </p:cNvPr>
          <p:cNvSpPr/>
          <p:nvPr userDrawn="1"/>
        </p:nvSpPr>
        <p:spPr>
          <a:xfrm>
            <a:off x="-2" y="0"/>
            <a:ext cx="12192001" cy="33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387600"/>
          </a:xfrm>
          <a:ln>
            <a:noFill/>
          </a:ln>
        </p:spPr>
        <p:txBody>
          <a:bodyPr anchor="t">
            <a:normAutofit/>
          </a:bodyPr>
          <a:lstStyle>
            <a:lvl1pPr algn="l">
              <a:lnSpc>
                <a:spcPct val="90000"/>
              </a:lnSpc>
              <a:defRPr sz="4800">
                <a:solidFill>
                  <a:schemeClr val="bg1"/>
                </a:solidFill>
              </a:defRPr>
            </a:lvl1pPr>
          </a:lstStyle>
          <a:p>
            <a:r>
              <a:rPr lang="en-US" dirty="0"/>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9583"/>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9178925" y="4071600"/>
            <a:ext cx="2778613" cy="2786400"/>
          </a:xfrm>
        </p:spPr>
        <p:txBody>
          <a:bodyPr anchor="b">
            <a:noAutofit/>
          </a:bodyPr>
          <a:lstStyle>
            <a:lvl1pPr algn="r">
              <a:lnSpc>
                <a:spcPct val="80000"/>
              </a:lnSpc>
              <a:spcAft>
                <a:spcPts val="0"/>
              </a:spcAft>
              <a:defRPr sz="19000">
                <a:solidFill>
                  <a:schemeClr val="bg1"/>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cxnSp>
        <p:nvCxnSpPr>
          <p:cNvPr id="13" name="Straight Connector 12">
            <a:extLst>
              <a:ext uri="{FF2B5EF4-FFF2-40B4-BE49-F238E27FC236}">
                <a16:creationId xmlns:a16="http://schemas.microsoft.com/office/drawing/2014/main" id="{F531392B-0D51-4D46-D377-ECD24A94BE3A}"/>
              </a:ext>
            </a:extLst>
          </p:cNvPr>
          <p:cNvCxnSpPr>
            <a:cxnSpLocks/>
          </p:cNvCxnSpPr>
          <p:nvPr userDrawn="1"/>
        </p:nvCxnSpPr>
        <p:spPr>
          <a:xfrm>
            <a:off x="350400" y="352625"/>
            <a:ext cx="114912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C090EDAD-45F0-8156-4827-26A66C7006E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468768"/>
            <a:ext cx="629907" cy="684782"/>
          </a:xfrm>
          <a:prstGeom prst="rect">
            <a:avLst/>
          </a:prstGeom>
        </p:spPr>
      </p:pic>
      <p:sp>
        <p:nvSpPr>
          <p:cNvPr id="10" name="TextBox 9">
            <a:extLst>
              <a:ext uri="{FF2B5EF4-FFF2-40B4-BE49-F238E27FC236}">
                <a16:creationId xmlns:a16="http://schemas.microsoft.com/office/drawing/2014/main" id="{4E5C5019-A4D3-4490-8A62-2D202F367A43}"/>
              </a:ext>
            </a:extLst>
          </p:cNvPr>
          <p:cNvSpPr txBox="1"/>
          <p:nvPr userDrawn="1"/>
        </p:nvSpPr>
        <p:spPr>
          <a:xfrm>
            <a:off x="350400" y="416244"/>
            <a:ext cx="6470728" cy="461665"/>
          </a:xfrm>
          <a:prstGeom prst="rect">
            <a:avLst/>
          </a:prstGeom>
          <a:noFill/>
        </p:spPr>
        <p:txBody>
          <a:bodyPr wrap="square" lIns="0" rtlCol="0">
            <a:spAutoFit/>
          </a:bodyPr>
          <a:lstStyle/>
          <a:p>
            <a:r>
              <a:rPr lang="en-AU" sz="1400" dirty="0">
                <a:solidFill>
                  <a:schemeClr val="accent1"/>
                </a:solidFill>
                <a:latin typeface="Public Sans SemiBold" pitchFamily="2" charset="0"/>
              </a:rPr>
              <a:t>Resources Regulator</a:t>
            </a:r>
          </a:p>
          <a:p>
            <a:r>
              <a:rPr lang="en-AU" sz="1000" dirty="0">
                <a:solidFill>
                  <a:schemeClr val="accent1"/>
                </a:solidFill>
                <a:latin typeface="Public Sans Light" pitchFamily="2" charset="0"/>
              </a:rPr>
              <a:t>Department of Regional NSW</a:t>
            </a:r>
          </a:p>
        </p:txBody>
      </p:sp>
    </p:spTree>
    <p:extLst>
      <p:ext uri="{BB962C8B-B14F-4D97-AF65-F5344CB8AC3E}">
        <p14:creationId xmlns:p14="http://schemas.microsoft.com/office/powerpoint/2010/main" val="42883815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 Title and 2col Content-3">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bg2"/>
                </a:solidFill>
              </a:defRPr>
            </a:lvl1pPr>
          </a:lstStyle>
          <a:p>
            <a:fld id="{10A01DC5-1685-4615-8240-15192985C6A2}" type="slidenum">
              <a:rPr lang="en-AU" smtClean="0"/>
              <a:pPr/>
              <a:t>‹#›</a:t>
            </a:fld>
            <a:endParaRPr lang="en-AU"/>
          </a:p>
        </p:txBody>
      </p:sp>
      <p:sp>
        <p:nvSpPr>
          <p:cNvPr id="18" name="Content Placeholder 2">
            <a:extLst>
              <a:ext uri="{FF2B5EF4-FFF2-40B4-BE49-F238E27FC236}">
                <a16:creationId xmlns:a16="http://schemas.microsoft.com/office/drawing/2014/main" id="{300C34BD-368E-2500-7BEA-50FF84B37A36}"/>
              </a:ext>
            </a:extLst>
          </p:cNvPr>
          <p:cNvSpPr>
            <a:spLocks noGrp="1"/>
          </p:cNvSpPr>
          <p:nvPr>
            <p:ph sz="half" idx="1"/>
          </p:nvPr>
        </p:nvSpPr>
        <p:spPr>
          <a:xfrm>
            <a:off x="360000" y="2340010"/>
            <a:ext cx="5616000" cy="4033045"/>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a:extLst>
              <a:ext uri="{FF2B5EF4-FFF2-40B4-BE49-F238E27FC236}">
                <a16:creationId xmlns:a16="http://schemas.microsoft.com/office/drawing/2014/main" id="{34065DE8-C5E8-757E-B82B-AA629FE91634}"/>
              </a:ext>
            </a:extLst>
          </p:cNvPr>
          <p:cNvSpPr>
            <a:spLocks noGrp="1"/>
          </p:cNvSpPr>
          <p:nvPr>
            <p:ph sz="half" idx="2"/>
          </p:nvPr>
        </p:nvSpPr>
        <p:spPr>
          <a:xfrm>
            <a:off x="6216000" y="2340010"/>
            <a:ext cx="5616000" cy="4033045"/>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a:extLst>
              <a:ext uri="{FF2B5EF4-FFF2-40B4-BE49-F238E27FC236}">
                <a16:creationId xmlns:a16="http://schemas.microsoft.com/office/drawing/2014/main" id="{8FFE45EA-D3DF-5EF4-32D4-DBE78D509742}"/>
              </a:ext>
            </a:extLst>
          </p:cNvPr>
          <p:cNvCxnSpPr/>
          <p:nvPr userDrawn="1"/>
        </p:nvCxnSpPr>
        <p:spPr>
          <a:xfrm>
            <a:off x="360000" y="2160000"/>
            <a:ext cx="11473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D10111B6-D094-00DD-C766-18A71D639567}"/>
              </a:ext>
            </a:extLst>
          </p:cNvPr>
          <p:cNvSpPr>
            <a:spLocks noGrp="1"/>
          </p:cNvSpPr>
          <p:nvPr>
            <p:ph type="title"/>
          </p:nvPr>
        </p:nvSpPr>
        <p:spPr>
          <a:xfrm>
            <a:off x="360000" y="1185499"/>
            <a:ext cx="9720000" cy="794492"/>
          </a:xfrm>
        </p:spPr>
        <p:txBody>
          <a:bodyPr/>
          <a:lstStyle>
            <a:lvl1pPr>
              <a:defRPr>
                <a:solidFill>
                  <a:schemeClr val="bg2"/>
                </a:solidFill>
              </a:defRPr>
            </a:lvl1pPr>
          </a:lstStyle>
          <a:p>
            <a:r>
              <a:rPr lang="en-US"/>
              <a:t>Click to edit Master title style</a:t>
            </a:r>
            <a:endParaRPr lang="en-US" dirty="0"/>
          </a:p>
        </p:txBody>
      </p:sp>
      <p:pic>
        <p:nvPicPr>
          <p:cNvPr id="22" name="Picture 21">
            <a:extLst>
              <a:ext uri="{FF2B5EF4-FFF2-40B4-BE49-F238E27FC236}">
                <a16:creationId xmlns:a16="http://schemas.microsoft.com/office/drawing/2014/main" id="{616D2094-8C5D-4A70-D80D-C8DE3A8FE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23" name="Text Placeholder 14">
            <a:extLst>
              <a:ext uri="{FF2B5EF4-FFF2-40B4-BE49-F238E27FC236}">
                <a16:creationId xmlns:a16="http://schemas.microsoft.com/office/drawing/2014/main" id="{6C37B514-C75C-F26B-9413-B1F52DC1AD76}"/>
              </a:ext>
            </a:extLst>
          </p:cNvPr>
          <p:cNvSpPr>
            <a:spLocks noGrp="1"/>
          </p:cNvSpPr>
          <p:nvPr>
            <p:ph type="body" sz="quarter" idx="15" hasCustomPrompt="1"/>
          </p:nvPr>
        </p:nvSpPr>
        <p:spPr>
          <a:xfrm>
            <a:off x="360000" y="354894"/>
            <a:ext cx="9720000" cy="357142"/>
          </a:xfrm>
        </p:spPr>
        <p:txBody>
          <a:bodyPr>
            <a:noAutofit/>
          </a:bodyPr>
          <a:lstStyle>
            <a:lvl1pPr>
              <a:spcAft>
                <a:spcPts val="0"/>
              </a:spcAft>
              <a:defRPr sz="1400" b="0">
                <a:solidFill>
                  <a:schemeClr val="bg2"/>
                </a:solidFill>
                <a:latin typeface="Public Sans SemiBold" pitchFamily="2" charset="0"/>
              </a:defRPr>
            </a:lvl1pPr>
            <a:lvl2pPr>
              <a:spcAft>
                <a:spcPts val="0"/>
              </a:spcAft>
              <a:defRPr sz="1000">
                <a:solidFill>
                  <a:schemeClr val="bg2"/>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Tree>
    <p:extLst>
      <p:ext uri="{BB962C8B-B14F-4D97-AF65-F5344CB8AC3E}">
        <p14:creationId xmlns:p14="http://schemas.microsoft.com/office/powerpoint/2010/main" val="5565570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 Image, pullout text and caption-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a:cxnSpLocks/>
          </p:cNvCxnSpPr>
          <p:nvPr userDrawn="1"/>
        </p:nvCxnSpPr>
        <p:spPr>
          <a:xfrm>
            <a:off x="5220000" y="1800000"/>
            <a:ext cx="0" cy="489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0" y="0"/>
            <a:ext cx="5040000" cy="6858000"/>
          </a:xfrm>
        </p:spPr>
        <p:txBody>
          <a:bodyPr/>
          <a:lstStyle/>
          <a:p>
            <a:r>
              <a:rPr lang="en-US"/>
              <a:t>Click icon to add picture</a:t>
            </a:r>
            <a:endParaRPr lang="en-AU" dirty="0"/>
          </a:p>
        </p:txBody>
      </p: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78588" cy="3509593"/>
          </a:xfrm>
        </p:spPr>
        <p:txBody>
          <a:bodyPr>
            <a:normAutofit/>
          </a:bodyPr>
          <a:lstStyle>
            <a:lvl1pPr>
              <a:defRPr sz="36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6286425"/>
            <a:ext cx="3567113" cy="409575"/>
          </a:xfrm>
        </p:spPr>
        <p:txBody>
          <a:bodyPr anchor="b">
            <a:normAutofit/>
          </a:bodyPr>
          <a:lstStyle>
            <a:lvl1pPr>
              <a:defRPr sz="1200">
                <a:latin typeface="+mn-lt"/>
              </a:defRPr>
            </a:lvl1pPr>
          </a:lstStyle>
          <a:p>
            <a:pPr lvl="0"/>
            <a:r>
              <a:rPr lang="en-US" dirty="0"/>
              <a:t>Image caption</a:t>
            </a:r>
            <a:endParaRPr lang="en-AU" dirty="0"/>
          </a:p>
        </p:txBody>
      </p:sp>
      <p:pic>
        <p:nvPicPr>
          <p:cNvPr id="8" name="Picture 7">
            <a:extLst>
              <a:ext uri="{FF2B5EF4-FFF2-40B4-BE49-F238E27FC236}">
                <a16:creationId xmlns:a16="http://schemas.microsoft.com/office/drawing/2014/main" id="{F5C3DD00-52A2-D3DE-A8D3-3C3274E802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Tree>
    <p:extLst>
      <p:ext uri="{BB962C8B-B14F-4D97-AF65-F5344CB8AC3E}">
        <p14:creationId xmlns:p14="http://schemas.microsoft.com/office/powerpoint/2010/main" val="14604455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 Image, pullout text and caption-2">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a:cxnSpLocks/>
          </p:cNvCxnSpPr>
          <p:nvPr userDrawn="1"/>
        </p:nvCxnSpPr>
        <p:spPr>
          <a:xfrm>
            <a:off x="360000" y="1800000"/>
            <a:ext cx="0" cy="489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8084889" y="1800000"/>
            <a:ext cx="3766311" cy="4486425"/>
          </a:xfrm>
        </p:spPr>
        <p:txBody>
          <a:bodyPr/>
          <a:lstStyle/>
          <a:p>
            <a:r>
              <a:rPr lang="en-US"/>
              <a:t>Click icon to add picture</a:t>
            </a:r>
            <a:endParaRPr lang="en-AU" dirty="0"/>
          </a:p>
        </p:txBody>
      </p: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39999" y="1800225"/>
            <a:ext cx="7063291" cy="3509593"/>
          </a:xfrm>
        </p:spPr>
        <p:txBody>
          <a:bodyPr>
            <a:normAutofit/>
          </a:bodyPr>
          <a:lstStyle>
            <a:lvl1pPr>
              <a:defRPr sz="36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 y="6286425"/>
            <a:ext cx="3567113" cy="409575"/>
          </a:xfrm>
        </p:spPr>
        <p:txBody>
          <a:bodyPr anchor="b">
            <a:normAutofit/>
          </a:bodyPr>
          <a:lstStyle>
            <a:lvl1pPr>
              <a:defRPr sz="1200">
                <a:latin typeface="+mn-lt"/>
              </a:defRPr>
            </a:lvl1pPr>
          </a:lstStyle>
          <a:p>
            <a:pPr lvl="0"/>
            <a:r>
              <a:rPr lang="en-US" dirty="0"/>
              <a:t>Image caption</a:t>
            </a:r>
            <a:endParaRPr lang="en-AU" dirty="0"/>
          </a:p>
        </p:txBody>
      </p:sp>
      <p:pic>
        <p:nvPicPr>
          <p:cNvPr id="14" name="Picture 13">
            <a:extLst>
              <a:ext uri="{FF2B5EF4-FFF2-40B4-BE49-F238E27FC236}">
                <a16:creationId xmlns:a16="http://schemas.microsoft.com/office/drawing/2014/main" id="{B9384227-CF67-BBA7-EA0B-143D4DA2C05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15" name="Text Placeholder 14">
            <a:extLst>
              <a:ext uri="{FF2B5EF4-FFF2-40B4-BE49-F238E27FC236}">
                <a16:creationId xmlns:a16="http://schemas.microsoft.com/office/drawing/2014/main" id="{642D64C7-7A78-E206-A754-5C731F676F82}"/>
              </a:ext>
            </a:extLst>
          </p:cNvPr>
          <p:cNvSpPr>
            <a:spLocks noGrp="1"/>
          </p:cNvSpPr>
          <p:nvPr>
            <p:ph type="body" sz="quarter" idx="16" hasCustomPrompt="1"/>
          </p:nvPr>
        </p:nvSpPr>
        <p:spPr>
          <a:xfrm>
            <a:off x="360000" y="354894"/>
            <a:ext cx="9720000"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Tree>
    <p:extLst>
      <p:ext uri="{BB962C8B-B14F-4D97-AF65-F5344CB8AC3E}">
        <p14:creationId xmlns:p14="http://schemas.microsoft.com/office/powerpoint/2010/main" val="38857035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 Image, pullout text and caption-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0" y="0"/>
            <a:ext cx="12191999" cy="6858000"/>
          </a:xfrm>
        </p:spPr>
        <p:txBody>
          <a:bodyPr/>
          <a:lstStyle/>
          <a:p>
            <a:r>
              <a:rPr lang="en-US"/>
              <a:t>Click icon to add picture</a:t>
            </a:r>
            <a:endParaRPr lang="en-AU" dirty="0"/>
          </a:p>
        </p:txBody>
      </p:sp>
      <p:sp>
        <p:nvSpPr>
          <p:cNvPr id="6" name="Slide Number Placeholder 5"/>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360001" y="1800225"/>
            <a:ext cx="4857090" cy="3509593"/>
          </a:xfrm>
        </p:spPr>
        <p:txBody>
          <a:bodyPr>
            <a:normAutofit/>
          </a:bodyPr>
          <a:lstStyle>
            <a:lvl1pPr>
              <a:defRPr sz="36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360000" y="6286425"/>
            <a:ext cx="3567113" cy="409575"/>
          </a:xfrm>
        </p:spPr>
        <p:txBody>
          <a:bodyPr anchor="b">
            <a:normAutofit/>
          </a:bodyPr>
          <a:lstStyle>
            <a:lvl1pPr>
              <a:defRPr sz="1200">
                <a:latin typeface="+mn-lt"/>
              </a:defRPr>
            </a:lvl1pPr>
          </a:lstStyle>
          <a:p>
            <a:pPr lvl="0"/>
            <a:r>
              <a:rPr lang="en-US" dirty="0"/>
              <a:t>Image caption</a:t>
            </a:r>
            <a:endParaRPr lang="en-AU" dirty="0"/>
          </a:p>
        </p:txBody>
      </p:sp>
      <p:pic>
        <p:nvPicPr>
          <p:cNvPr id="14" name="Picture 13">
            <a:extLst>
              <a:ext uri="{FF2B5EF4-FFF2-40B4-BE49-F238E27FC236}">
                <a16:creationId xmlns:a16="http://schemas.microsoft.com/office/drawing/2014/main" id="{B9384227-CF67-BBA7-EA0B-143D4DA2C05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15" name="Text Placeholder 14">
            <a:extLst>
              <a:ext uri="{FF2B5EF4-FFF2-40B4-BE49-F238E27FC236}">
                <a16:creationId xmlns:a16="http://schemas.microsoft.com/office/drawing/2014/main" id="{642D64C7-7A78-E206-A754-5C731F676F82}"/>
              </a:ext>
            </a:extLst>
          </p:cNvPr>
          <p:cNvSpPr>
            <a:spLocks noGrp="1"/>
          </p:cNvSpPr>
          <p:nvPr>
            <p:ph type="body" sz="quarter" idx="16" hasCustomPrompt="1"/>
          </p:nvPr>
        </p:nvSpPr>
        <p:spPr>
          <a:xfrm>
            <a:off x="360000" y="354894"/>
            <a:ext cx="9720000"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Tree>
    <p:extLst>
      <p:ext uri="{BB962C8B-B14F-4D97-AF65-F5344CB8AC3E}">
        <p14:creationId xmlns:p14="http://schemas.microsoft.com/office/powerpoint/2010/main" val="19162830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 Subheading, 2col and image-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rgbClr val="F3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Content Placeholder 3"/>
          <p:cNvSpPr>
            <a:spLocks noGrp="1"/>
          </p:cNvSpPr>
          <p:nvPr>
            <p:ph sz="half" idx="2"/>
          </p:nvPr>
        </p:nvSpPr>
        <p:spPr>
          <a:xfrm>
            <a:off x="8136000" y="2339999"/>
            <a:ext cx="3672000" cy="4049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39999"/>
            <a:ext cx="7560000" cy="620007"/>
          </a:xfrm>
        </p:spPr>
        <p:txBody>
          <a:bodyPr/>
          <a:lstStyle>
            <a:lvl1pPr>
              <a:defRPr/>
            </a:lvl1pPr>
          </a:lstStyle>
          <a:p>
            <a:pPr lvl="0"/>
            <a:r>
              <a:rPr lang="en-US" dirty="0"/>
              <a:t>Subheading</a:t>
            </a:r>
            <a:endParaRPr lang="en-AU" dirty="0"/>
          </a:p>
        </p:txBody>
      </p:sp>
      <p:sp>
        <p:nvSpPr>
          <p:cNvPr id="24" name="Title 1">
            <a:extLst>
              <a:ext uri="{FF2B5EF4-FFF2-40B4-BE49-F238E27FC236}">
                <a16:creationId xmlns:a16="http://schemas.microsoft.com/office/drawing/2014/main" id="{700CCEDD-70B7-912E-35D9-8572FB8D660B}"/>
              </a:ext>
            </a:extLst>
          </p:cNvPr>
          <p:cNvSpPr>
            <a:spLocks noGrp="1"/>
          </p:cNvSpPr>
          <p:nvPr>
            <p:ph type="title"/>
          </p:nvPr>
        </p:nvSpPr>
        <p:spPr>
          <a:xfrm>
            <a:off x="360000" y="1185499"/>
            <a:ext cx="9720000" cy="794492"/>
          </a:xfrm>
        </p:spPr>
        <p:txBody>
          <a:bodyPr/>
          <a:lstStyle>
            <a:lvl1pPr>
              <a:defRPr>
                <a:solidFill>
                  <a:schemeClr val="tx1"/>
                </a:solidFill>
              </a:defRPr>
            </a:lvl1pPr>
          </a:lstStyle>
          <a:p>
            <a:r>
              <a:rPr lang="en-US"/>
              <a:t>Click to edit Master title style</a:t>
            </a:r>
            <a:endParaRPr lang="en-US" dirty="0"/>
          </a:p>
        </p:txBody>
      </p:sp>
      <p:pic>
        <p:nvPicPr>
          <p:cNvPr id="25" name="Picture 24">
            <a:extLst>
              <a:ext uri="{FF2B5EF4-FFF2-40B4-BE49-F238E27FC236}">
                <a16:creationId xmlns:a16="http://schemas.microsoft.com/office/drawing/2014/main" id="{1D13633D-1FBF-8155-13FE-EC580EB9695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26" name="Text Placeholder 14">
            <a:extLst>
              <a:ext uri="{FF2B5EF4-FFF2-40B4-BE49-F238E27FC236}">
                <a16:creationId xmlns:a16="http://schemas.microsoft.com/office/drawing/2014/main" id="{8EAA98BD-0F10-BF31-1A92-9281240E65A5}"/>
              </a:ext>
            </a:extLst>
          </p:cNvPr>
          <p:cNvSpPr>
            <a:spLocks noGrp="1"/>
          </p:cNvSpPr>
          <p:nvPr>
            <p:ph type="body" sz="quarter" idx="15" hasCustomPrompt="1"/>
          </p:nvPr>
        </p:nvSpPr>
        <p:spPr>
          <a:xfrm>
            <a:off x="360000" y="354894"/>
            <a:ext cx="9720000"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
        <p:nvSpPr>
          <p:cNvPr id="11" name="Text Placeholder 10">
            <a:extLst>
              <a:ext uri="{FF2B5EF4-FFF2-40B4-BE49-F238E27FC236}">
                <a16:creationId xmlns:a16="http://schemas.microsoft.com/office/drawing/2014/main" id="{B31F625D-E238-533D-3755-6040A784FF7E}"/>
              </a:ext>
            </a:extLst>
          </p:cNvPr>
          <p:cNvSpPr>
            <a:spLocks noGrp="1"/>
          </p:cNvSpPr>
          <p:nvPr>
            <p:ph type="body" sz="quarter" idx="13"/>
          </p:nvPr>
        </p:nvSpPr>
        <p:spPr>
          <a:xfrm>
            <a:off x="360363" y="3140003"/>
            <a:ext cx="7560000" cy="3249215"/>
          </a:xfrm>
        </p:spPr>
        <p:txBody>
          <a:bodyPr numCol="2" spcCol="360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0397916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 Subheading, 2col and image-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2"/>
              </a:solidFill>
            </a:endParaRPr>
          </a:p>
        </p:txBody>
      </p:sp>
      <p:sp>
        <p:nvSpPr>
          <p:cNvPr id="7" name="Slide Number Placeholder 6"/>
          <p:cNvSpPr>
            <a:spLocks noGrp="1"/>
          </p:cNvSpPr>
          <p:nvPr>
            <p:ph type="sldNum" sz="quarter" idx="12"/>
          </p:nvPr>
        </p:nvSpPr>
        <p:spPr>
          <a:xfrm>
            <a:off x="11317458" y="6516000"/>
            <a:ext cx="490542" cy="180000"/>
          </a:xfrm>
        </p:spPr>
        <p:txBody>
          <a:bodyPr/>
          <a:lstStyle>
            <a:lvl1pPr>
              <a:defRPr>
                <a:solidFill>
                  <a:schemeClr val="bg2"/>
                </a:solidFill>
              </a:defRPr>
            </a:lvl1pPr>
          </a:lstStyle>
          <a:p>
            <a:fld id="{10A01DC5-1685-4615-8240-15192985C6A2}" type="slidenum">
              <a:rPr lang="en-AU" smtClean="0"/>
              <a:pPr/>
              <a:t>‹#›</a:t>
            </a:fld>
            <a:endParaRPr lang="en-AU"/>
          </a:p>
        </p:txBody>
      </p:sp>
      <p:sp>
        <p:nvSpPr>
          <p:cNvPr id="20" name="Content Placeholder 3">
            <a:extLst>
              <a:ext uri="{FF2B5EF4-FFF2-40B4-BE49-F238E27FC236}">
                <a16:creationId xmlns:a16="http://schemas.microsoft.com/office/drawing/2014/main" id="{D19010E8-8DBE-41BF-7213-4D1A8508F4E6}"/>
              </a:ext>
            </a:extLst>
          </p:cNvPr>
          <p:cNvSpPr>
            <a:spLocks noGrp="1"/>
          </p:cNvSpPr>
          <p:nvPr>
            <p:ph sz="half" idx="2"/>
          </p:nvPr>
        </p:nvSpPr>
        <p:spPr>
          <a:xfrm>
            <a:off x="8136000" y="2339999"/>
            <a:ext cx="3672000" cy="404922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0D66A2A9-B73D-2599-840A-0308F722E8DD}"/>
              </a:ext>
            </a:extLst>
          </p:cNvPr>
          <p:cNvCxnSpPr/>
          <p:nvPr userDrawn="1"/>
        </p:nvCxnSpPr>
        <p:spPr>
          <a:xfrm>
            <a:off x="360000" y="2160000"/>
            <a:ext cx="11473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Text Placeholder 12">
            <a:extLst>
              <a:ext uri="{FF2B5EF4-FFF2-40B4-BE49-F238E27FC236}">
                <a16:creationId xmlns:a16="http://schemas.microsoft.com/office/drawing/2014/main" id="{43A69E23-4EA6-D043-6EC0-FF653A358FC1}"/>
              </a:ext>
            </a:extLst>
          </p:cNvPr>
          <p:cNvSpPr>
            <a:spLocks noGrp="1"/>
          </p:cNvSpPr>
          <p:nvPr>
            <p:ph type="body" sz="quarter" idx="14" hasCustomPrompt="1"/>
          </p:nvPr>
        </p:nvSpPr>
        <p:spPr>
          <a:xfrm>
            <a:off x="360363" y="2339999"/>
            <a:ext cx="7560000" cy="620007"/>
          </a:xfrm>
        </p:spPr>
        <p:txBody>
          <a:bodyPr/>
          <a:lstStyle>
            <a:lvl1pPr>
              <a:defRPr>
                <a:solidFill>
                  <a:schemeClr val="bg2"/>
                </a:solidFill>
              </a:defRPr>
            </a:lvl1pPr>
          </a:lstStyle>
          <a:p>
            <a:pPr lvl="0"/>
            <a:r>
              <a:rPr lang="en-US" dirty="0"/>
              <a:t>Subheading</a:t>
            </a:r>
            <a:endParaRPr lang="en-AU" dirty="0"/>
          </a:p>
        </p:txBody>
      </p:sp>
      <p:pic>
        <p:nvPicPr>
          <p:cNvPr id="24" name="Picture 23">
            <a:extLst>
              <a:ext uri="{FF2B5EF4-FFF2-40B4-BE49-F238E27FC236}">
                <a16:creationId xmlns:a16="http://schemas.microsoft.com/office/drawing/2014/main" id="{20C42EBE-48A2-18F9-07E9-975E1D2FC1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26" name="Text Placeholder 14">
            <a:extLst>
              <a:ext uri="{FF2B5EF4-FFF2-40B4-BE49-F238E27FC236}">
                <a16:creationId xmlns:a16="http://schemas.microsoft.com/office/drawing/2014/main" id="{8CCBD437-9F37-2FDD-18F3-C5113530C781}"/>
              </a:ext>
            </a:extLst>
          </p:cNvPr>
          <p:cNvSpPr>
            <a:spLocks noGrp="1"/>
          </p:cNvSpPr>
          <p:nvPr>
            <p:ph type="body" sz="quarter" idx="15" hasCustomPrompt="1"/>
          </p:nvPr>
        </p:nvSpPr>
        <p:spPr>
          <a:xfrm>
            <a:off x="359999" y="354894"/>
            <a:ext cx="9719999" cy="357142"/>
          </a:xfrm>
        </p:spPr>
        <p:txBody>
          <a:bodyPr>
            <a:noAutofit/>
          </a:bodyPr>
          <a:lstStyle>
            <a:lvl1pPr>
              <a:spcAft>
                <a:spcPts val="0"/>
              </a:spcAft>
              <a:defRPr sz="1400" b="0">
                <a:solidFill>
                  <a:schemeClr val="bg2"/>
                </a:solidFill>
                <a:latin typeface="Public Sans SemiBold" pitchFamily="2" charset="0"/>
              </a:defRPr>
            </a:lvl1pPr>
            <a:lvl2pPr>
              <a:spcAft>
                <a:spcPts val="0"/>
              </a:spcAft>
              <a:defRPr sz="1000">
                <a:solidFill>
                  <a:schemeClr val="bg2"/>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
        <p:nvSpPr>
          <p:cNvPr id="27" name="Title 1">
            <a:extLst>
              <a:ext uri="{FF2B5EF4-FFF2-40B4-BE49-F238E27FC236}">
                <a16:creationId xmlns:a16="http://schemas.microsoft.com/office/drawing/2014/main" id="{DA77643A-1A13-1C20-98DF-0DD9AEDAF5D6}"/>
              </a:ext>
            </a:extLst>
          </p:cNvPr>
          <p:cNvSpPr>
            <a:spLocks noGrp="1"/>
          </p:cNvSpPr>
          <p:nvPr>
            <p:ph type="title"/>
          </p:nvPr>
        </p:nvSpPr>
        <p:spPr>
          <a:xfrm>
            <a:off x="360000" y="1185499"/>
            <a:ext cx="9720000" cy="794492"/>
          </a:xfrm>
        </p:spPr>
        <p:txBody>
          <a:bodyPr/>
          <a:lstStyle>
            <a:lvl1pPr>
              <a:defRPr>
                <a:solidFill>
                  <a:schemeClr val="bg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195EEAD7-F0B9-50A2-67CA-EF3A6A096D14}"/>
              </a:ext>
            </a:extLst>
          </p:cNvPr>
          <p:cNvSpPr>
            <a:spLocks noGrp="1"/>
          </p:cNvSpPr>
          <p:nvPr>
            <p:ph type="body" sz="quarter" idx="13"/>
          </p:nvPr>
        </p:nvSpPr>
        <p:spPr>
          <a:xfrm>
            <a:off x="360363" y="3140003"/>
            <a:ext cx="7560000" cy="3249215"/>
          </a:xfrm>
        </p:spPr>
        <p:txBody>
          <a:bodyPr numCol="2" spcCol="36000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7039151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 Subheading, 3col and image-3">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9998" y="2189115"/>
            <a:ext cx="8446722" cy="540000"/>
          </a:xfrm>
        </p:spPr>
        <p:txBody>
          <a:bodyPr anchor="t"/>
          <a:lstStyle>
            <a:lvl1pPr marL="0" indent="0">
              <a:buNone/>
              <a:defRPr sz="1600" b="0">
                <a:solidFill>
                  <a:schemeClr val="bg2"/>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59999" y="2914728"/>
            <a:ext cx="8446722" cy="3399948"/>
          </a:xfrm>
        </p:spPr>
        <p:txBody>
          <a:bodyPr numCol="3" spcCol="360000"/>
          <a:lstStyle>
            <a:lvl1pPr>
              <a:defRPr sz="1600">
                <a:solidFill>
                  <a:schemeClr val="bg2"/>
                </a:solidFill>
              </a:defRPr>
            </a:lvl1pPr>
            <a:lvl2pPr>
              <a:defRPr sz="1600">
                <a:solidFill>
                  <a:schemeClr val="bg2"/>
                </a:solidFill>
              </a:defRPr>
            </a:lvl2pPr>
            <a:lvl3pPr>
              <a:defRPr sz="1600">
                <a:solidFill>
                  <a:schemeClr val="bg2"/>
                </a:solidFill>
              </a:defRPr>
            </a:lvl3pPr>
            <a:lvl4pPr>
              <a:defRPr sz="1600">
                <a:solidFill>
                  <a:schemeClr val="bg2"/>
                </a:solidFill>
              </a:defRPr>
            </a:lvl4pPr>
            <a:lvl5pPr>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0A01DC5-1685-4615-8240-15192985C6A2}" type="slidenum">
              <a:rPr lang="en-AU" smtClean="0"/>
              <a:t>‹#›</a:t>
            </a:fld>
            <a:endParaRPr lang="en-AU"/>
          </a:p>
        </p:txBody>
      </p:sp>
      <p:pic>
        <p:nvPicPr>
          <p:cNvPr id="17" name="Picture 16">
            <a:extLst>
              <a:ext uri="{FF2B5EF4-FFF2-40B4-BE49-F238E27FC236}">
                <a16:creationId xmlns:a16="http://schemas.microsoft.com/office/drawing/2014/main" id="{DB7B975A-F399-81C8-0194-8AFF49423A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18" name="Text Placeholder 14">
            <a:extLst>
              <a:ext uri="{FF2B5EF4-FFF2-40B4-BE49-F238E27FC236}">
                <a16:creationId xmlns:a16="http://schemas.microsoft.com/office/drawing/2014/main" id="{D0DC6A5D-0698-135B-DE3B-04D0DE4AA35F}"/>
              </a:ext>
            </a:extLst>
          </p:cNvPr>
          <p:cNvSpPr>
            <a:spLocks noGrp="1"/>
          </p:cNvSpPr>
          <p:nvPr>
            <p:ph type="body" sz="quarter" idx="22" hasCustomPrompt="1"/>
          </p:nvPr>
        </p:nvSpPr>
        <p:spPr>
          <a:xfrm>
            <a:off x="360000" y="354894"/>
            <a:ext cx="9720000"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cxnSp>
        <p:nvCxnSpPr>
          <p:cNvPr id="21" name="Straight Connector 20">
            <a:extLst>
              <a:ext uri="{FF2B5EF4-FFF2-40B4-BE49-F238E27FC236}">
                <a16:creationId xmlns:a16="http://schemas.microsoft.com/office/drawing/2014/main" id="{DD77CBB5-8D6E-19FC-E35B-3920B092099B}"/>
              </a:ext>
            </a:extLst>
          </p:cNvPr>
          <p:cNvCxnSpPr/>
          <p:nvPr userDrawn="1"/>
        </p:nvCxnSpPr>
        <p:spPr>
          <a:xfrm>
            <a:off x="360000" y="2003501"/>
            <a:ext cx="114732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BD0899AD-1C9E-B046-825C-B72B48C5420D}"/>
              </a:ext>
            </a:extLst>
          </p:cNvPr>
          <p:cNvSpPr>
            <a:spLocks noGrp="1"/>
          </p:cNvSpPr>
          <p:nvPr>
            <p:ph type="title"/>
          </p:nvPr>
        </p:nvSpPr>
        <p:spPr>
          <a:xfrm>
            <a:off x="360000" y="1029000"/>
            <a:ext cx="9720000" cy="794492"/>
          </a:xfrm>
        </p:spPr>
        <p:txBody>
          <a:bodyPr/>
          <a:lstStyle>
            <a:lvl1pPr>
              <a:defRPr>
                <a:solidFill>
                  <a:schemeClr val="bg2"/>
                </a:solidFill>
              </a:defRPr>
            </a:lvl1pPr>
          </a:lstStyle>
          <a:p>
            <a:r>
              <a:rPr lang="en-US"/>
              <a:t>Click to edit Master title style</a:t>
            </a:r>
            <a:endParaRPr lang="en-US" dirty="0"/>
          </a:p>
        </p:txBody>
      </p:sp>
      <p:sp>
        <p:nvSpPr>
          <p:cNvPr id="11" name="Picture Placeholder 8">
            <a:extLst>
              <a:ext uri="{FF2B5EF4-FFF2-40B4-BE49-F238E27FC236}">
                <a16:creationId xmlns:a16="http://schemas.microsoft.com/office/drawing/2014/main" id="{386B043B-D8B5-4273-749F-ECE4E471725B}"/>
              </a:ext>
            </a:extLst>
          </p:cNvPr>
          <p:cNvSpPr>
            <a:spLocks noGrp="1"/>
          </p:cNvSpPr>
          <p:nvPr>
            <p:ph type="pic" sz="quarter" idx="13"/>
          </p:nvPr>
        </p:nvSpPr>
        <p:spPr>
          <a:xfrm>
            <a:off x="9106525" y="2183511"/>
            <a:ext cx="2701475" cy="4131165"/>
          </a:xfrm>
        </p:spPr>
        <p:txBody>
          <a:bodyPr/>
          <a:lstStyle>
            <a:lvl1pPr>
              <a:defRPr>
                <a:solidFill>
                  <a:schemeClr val="bg2"/>
                </a:solidFill>
              </a:defRPr>
            </a:lvl1pPr>
          </a:lstStyle>
          <a:p>
            <a:r>
              <a:rPr lang="en-US"/>
              <a:t>Click icon to add picture</a:t>
            </a:r>
            <a:endParaRPr lang="en-AU" dirty="0"/>
          </a:p>
        </p:txBody>
      </p:sp>
    </p:spTree>
    <p:extLst>
      <p:ext uri="{BB962C8B-B14F-4D97-AF65-F5344CB8AC3E}">
        <p14:creationId xmlns:p14="http://schemas.microsoft.com/office/powerpoint/2010/main" val="35468330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 Image with caption-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5" name="Picture Placeholder 4">
            <a:extLst>
              <a:ext uri="{FF2B5EF4-FFF2-40B4-BE49-F238E27FC236}">
                <a16:creationId xmlns:a16="http://schemas.microsoft.com/office/drawing/2014/main" id="{0AA01239-4425-4D06-9E14-E14F3426FB3F}"/>
              </a:ext>
            </a:extLst>
          </p:cNvPr>
          <p:cNvSpPr>
            <a:spLocks noGrp="1"/>
          </p:cNvSpPr>
          <p:nvPr>
            <p:ph type="pic" sz="quarter" idx="15"/>
          </p:nvPr>
        </p:nvSpPr>
        <p:spPr>
          <a:xfrm>
            <a:off x="0" y="1574992"/>
            <a:ext cx="5976000" cy="4765590"/>
          </a:xfrm>
        </p:spPr>
        <p:txBody>
          <a:bodyPr/>
          <a:lstStyle/>
          <a:p>
            <a:r>
              <a:rPr lang="en-US"/>
              <a:t>Click icon to add picture</a:t>
            </a:r>
            <a:endParaRPr lang="en-AU" dirty="0"/>
          </a:p>
        </p:txBody>
      </p:sp>
      <p:pic>
        <p:nvPicPr>
          <p:cNvPr id="19" name="Picture 18">
            <a:extLst>
              <a:ext uri="{FF2B5EF4-FFF2-40B4-BE49-F238E27FC236}">
                <a16:creationId xmlns:a16="http://schemas.microsoft.com/office/drawing/2014/main" id="{52B3BA74-CE18-9019-A015-9488FF75B6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20" name="Text Placeholder 14">
            <a:extLst>
              <a:ext uri="{FF2B5EF4-FFF2-40B4-BE49-F238E27FC236}">
                <a16:creationId xmlns:a16="http://schemas.microsoft.com/office/drawing/2014/main" id="{9CFDDBC0-4CD7-04F6-F86E-33F5A6C76FBB}"/>
              </a:ext>
            </a:extLst>
          </p:cNvPr>
          <p:cNvSpPr>
            <a:spLocks noGrp="1"/>
          </p:cNvSpPr>
          <p:nvPr>
            <p:ph type="body" sz="quarter" idx="16" hasCustomPrompt="1"/>
          </p:nvPr>
        </p:nvSpPr>
        <p:spPr>
          <a:xfrm>
            <a:off x="360000" y="354894"/>
            <a:ext cx="9720000"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
        <p:nvSpPr>
          <p:cNvPr id="12" name="Text Placeholder 10">
            <a:extLst>
              <a:ext uri="{FF2B5EF4-FFF2-40B4-BE49-F238E27FC236}">
                <a16:creationId xmlns:a16="http://schemas.microsoft.com/office/drawing/2014/main" id="{D44ECA58-ABDA-9C12-37BF-5D23CE3F2387}"/>
              </a:ext>
            </a:extLst>
          </p:cNvPr>
          <p:cNvSpPr>
            <a:spLocks noGrp="1"/>
          </p:cNvSpPr>
          <p:nvPr>
            <p:ph type="body" sz="quarter" idx="13"/>
          </p:nvPr>
        </p:nvSpPr>
        <p:spPr>
          <a:xfrm>
            <a:off x="6192000" y="1572016"/>
            <a:ext cx="5639998" cy="4765590"/>
          </a:xfrm>
        </p:spPr>
        <p:txBody>
          <a:bodyPr numCol="1" spcCol="180000"/>
          <a:lstStyle>
            <a:lvl1pPr>
              <a:defRPr>
                <a:solidFill>
                  <a:schemeClr val="bg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8601497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 Image with caption-2">
    <p:spTree>
      <p:nvGrpSpPr>
        <p:cNvPr id="1" name=""/>
        <p:cNvGrpSpPr/>
        <p:nvPr/>
      </p:nvGrpSpPr>
      <p:grpSpPr>
        <a:xfrm>
          <a:off x="0" y="0"/>
          <a:ext cx="0" cy="0"/>
          <a:chOff x="0" y="0"/>
          <a:chExt cx="0" cy="0"/>
        </a:xfrm>
      </p:grpSpPr>
      <p:sp>
        <p:nvSpPr>
          <p:cNvPr id="2" name="Title 1"/>
          <p:cNvSpPr>
            <a:spLocks noGrp="1"/>
          </p:cNvSpPr>
          <p:nvPr>
            <p:ph type="title"/>
          </p:nvPr>
        </p:nvSpPr>
        <p:spPr>
          <a:xfrm>
            <a:off x="360000" y="1023498"/>
            <a:ext cx="9720000" cy="504415"/>
          </a:xfrm>
        </p:spPr>
        <p:txBody>
          <a:bodyPr>
            <a:normAutofit/>
          </a:bodyPr>
          <a:lstStyle>
            <a:lvl1pPr>
              <a:defRPr sz="200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a:cxnSpLocks/>
          </p:cNvCxnSpPr>
          <p:nvPr userDrawn="1"/>
        </p:nvCxnSpPr>
        <p:spPr>
          <a:xfrm>
            <a:off x="6192000" y="1735062"/>
            <a:ext cx="565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930263"/>
            <a:ext cx="5639998" cy="3203170"/>
          </a:xfrm>
        </p:spPr>
        <p:txBody>
          <a:bodyPr numCol="1"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9087729" y="1907862"/>
            <a:ext cx="2744268" cy="900000"/>
          </a:xfrm>
        </p:spPr>
        <p:txBody>
          <a:bodyPr>
            <a:normAutofit/>
          </a:bodyPr>
          <a:lstStyle>
            <a:lvl1pPr>
              <a:defRPr sz="1000">
                <a:latin typeface="+mn-lt"/>
              </a:defRPr>
            </a:lvl1pPr>
          </a:lstStyle>
          <a:p>
            <a:pPr lvl="0"/>
            <a:r>
              <a:rPr lang="en-US" dirty="0"/>
              <a:t>Caption</a:t>
            </a:r>
            <a:endParaRPr lang="en-AU" dirty="0"/>
          </a:p>
        </p:txBody>
      </p:sp>
      <p:cxnSp>
        <p:nvCxnSpPr>
          <p:cNvPr id="15" name="Straight Connector 14">
            <a:extLst>
              <a:ext uri="{FF2B5EF4-FFF2-40B4-BE49-F238E27FC236}">
                <a16:creationId xmlns:a16="http://schemas.microsoft.com/office/drawing/2014/main" id="{D55E9072-3A33-4C6D-A549-4A012107B65C}"/>
              </a:ext>
            </a:extLst>
          </p:cNvPr>
          <p:cNvCxnSpPr>
            <a:cxnSpLocks/>
          </p:cNvCxnSpPr>
          <p:nvPr userDrawn="1"/>
        </p:nvCxnSpPr>
        <p:spPr>
          <a:xfrm>
            <a:off x="6192000" y="6340582"/>
            <a:ext cx="5658798"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0AA01239-4425-4D06-9E14-E14F3426FB3F}"/>
              </a:ext>
            </a:extLst>
          </p:cNvPr>
          <p:cNvSpPr>
            <a:spLocks noGrp="1"/>
          </p:cNvSpPr>
          <p:nvPr>
            <p:ph type="pic" sz="quarter" idx="15"/>
          </p:nvPr>
        </p:nvSpPr>
        <p:spPr>
          <a:xfrm>
            <a:off x="0" y="1738038"/>
            <a:ext cx="5976000" cy="4602544"/>
          </a:xfrm>
        </p:spPr>
        <p:txBody>
          <a:bodyPr/>
          <a:lstStyle/>
          <a:p>
            <a:r>
              <a:rPr lang="en-US"/>
              <a:t>Click icon to add picture</a:t>
            </a:r>
            <a:endParaRPr lang="en-AU" dirty="0"/>
          </a:p>
        </p:txBody>
      </p:sp>
      <p:pic>
        <p:nvPicPr>
          <p:cNvPr id="19" name="Picture 18">
            <a:extLst>
              <a:ext uri="{FF2B5EF4-FFF2-40B4-BE49-F238E27FC236}">
                <a16:creationId xmlns:a16="http://schemas.microsoft.com/office/drawing/2014/main" id="{52B3BA74-CE18-9019-A015-9488FF75B6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20" name="Text Placeholder 14">
            <a:extLst>
              <a:ext uri="{FF2B5EF4-FFF2-40B4-BE49-F238E27FC236}">
                <a16:creationId xmlns:a16="http://schemas.microsoft.com/office/drawing/2014/main" id="{9CFDDBC0-4CD7-04F6-F86E-33F5A6C76FBB}"/>
              </a:ext>
            </a:extLst>
          </p:cNvPr>
          <p:cNvSpPr>
            <a:spLocks noGrp="1"/>
          </p:cNvSpPr>
          <p:nvPr>
            <p:ph type="body" sz="quarter" idx="16" hasCustomPrompt="1"/>
          </p:nvPr>
        </p:nvSpPr>
        <p:spPr>
          <a:xfrm>
            <a:off x="360000" y="354894"/>
            <a:ext cx="9720000"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Tree>
    <p:extLst>
      <p:ext uri="{BB962C8B-B14F-4D97-AF65-F5344CB8AC3E}">
        <p14:creationId xmlns:p14="http://schemas.microsoft.com/office/powerpoint/2010/main" val="18541508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 Infographics-1">
    <p:spTree>
      <p:nvGrpSpPr>
        <p:cNvPr id="1" name=""/>
        <p:cNvGrpSpPr/>
        <p:nvPr/>
      </p:nvGrpSpPr>
      <p:grpSpPr>
        <a:xfrm>
          <a:off x="0" y="0"/>
          <a:ext cx="0" cy="0"/>
          <a:chOff x="0" y="0"/>
          <a:chExt cx="0" cy="0"/>
        </a:xfrm>
      </p:grpSpPr>
      <p:sp>
        <p:nvSpPr>
          <p:cNvPr id="2" name="Title 1"/>
          <p:cNvSpPr>
            <a:spLocks noGrp="1"/>
          </p:cNvSpPr>
          <p:nvPr>
            <p:ph type="title"/>
          </p:nvPr>
        </p:nvSpPr>
        <p:spPr>
          <a:xfrm>
            <a:off x="360000" y="1023498"/>
            <a:ext cx="9720000" cy="504415"/>
          </a:xfrm>
        </p:spPr>
        <p:txBody>
          <a:bodyPr>
            <a:normAutofit/>
          </a:bodyPr>
          <a:lstStyle>
            <a:lvl1pPr>
              <a:defRPr sz="2000">
                <a:solidFill>
                  <a:schemeClr val="bg2"/>
                </a:solidFill>
              </a:defRPr>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a:cxnSpLocks/>
          </p:cNvCxnSpPr>
          <p:nvPr userDrawn="1"/>
        </p:nvCxnSpPr>
        <p:spPr>
          <a:xfrm>
            <a:off x="360000" y="2160000"/>
            <a:ext cx="263998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000" y="3355201"/>
            <a:ext cx="2639984" cy="2989232"/>
          </a:xfrm>
        </p:spPr>
        <p:txBody>
          <a:bodyPr numCol="1" spcCol="18000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Picture Placeholder 4">
            <a:extLst>
              <a:ext uri="{FF2B5EF4-FFF2-40B4-BE49-F238E27FC236}">
                <a16:creationId xmlns:a16="http://schemas.microsoft.com/office/drawing/2014/main" id="{0AA01239-4425-4D06-9E14-E14F3426FB3F}"/>
              </a:ext>
            </a:extLst>
          </p:cNvPr>
          <p:cNvSpPr>
            <a:spLocks noGrp="1"/>
          </p:cNvSpPr>
          <p:nvPr>
            <p:ph type="pic" sz="quarter" idx="15"/>
          </p:nvPr>
        </p:nvSpPr>
        <p:spPr>
          <a:xfrm>
            <a:off x="360000" y="2332800"/>
            <a:ext cx="2639984" cy="900000"/>
          </a:xfrm>
        </p:spPr>
        <p:txBody>
          <a:bodyPr/>
          <a:lstStyle>
            <a:lvl1pPr>
              <a:defRPr>
                <a:solidFill>
                  <a:schemeClr val="bg2"/>
                </a:solidFill>
              </a:defRPr>
            </a:lvl1pPr>
          </a:lstStyle>
          <a:p>
            <a:r>
              <a:rPr lang="en-US"/>
              <a:t>Click icon to add picture</a:t>
            </a:r>
            <a:endParaRPr lang="en-AU" dirty="0"/>
          </a:p>
        </p:txBody>
      </p:sp>
      <p:pic>
        <p:nvPicPr>
          <p:cNvPr id="19" name="Picture 18">
            <a:extLst>
              <a:ext uri="{FF2B5EF4-FFF2-40B4-BE49-F238E27FC236}">
                <a16:creationId xmlns:a16="http://schemas.microsoft.com/office/drawing/2014/main" id="{52B3BA74-CE18-9019-A015-9488FF75B6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20" name="Text Placeholder 14">
            <a:extLst>
              <a:ext uri="{FF2B5EF4-FFF2-40B4-BE49-F238E27FC236}">
                <a16:creationId xmlns:a16="http://schemas.microsoft.com/office/drawing/2014/main" id="{9CFDDBC0-4CD7-04F6-F86E-33F5A6C76FBB}"/>
              </a:ext>
            </a:extLst>
          </p:cNvPr>
          <p:cNvSpPr>
            <a:spLocks noGrp="1"/>
          </p:cNvSpPr>
          <p:nvPr>
            <p:ph type="body" sz="quarter" idx="16" hasCustomPrompt="1"/>
          </p:nvPr>
        </p:nvSpPr>
        <p:spPr>
          <a:xfrm>
            <a:off x="360000" y="354894"/>
            <a:ext cx="9720000"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
        <p:nvSpPr>
          <p:cNvPr id="18" name="Text Placeholder 10">
            <a:extLst>
              <a:ext uri="{FF2B5EF4-FFF2-40B4-BE49-F238E27FC236}">
                <a16:creationId xmlns:a16="http://schemas.microsoft.com/office/drawing/2014/main" id="{6CA3D198-D367-1724-8C0D-5619E219D8C6}"/>
              </a:ext>
            </a:extLst>
          </p:cNvPr>
          <p:cNvSpPr>
            <a:spLocks noGrp="1"/>
          </p:cNvSpPr>
          <p:nvPr>
            <p:ph type="body" sz="quarter" idx="17"/>
          </p:nvPr>
        </p:nvSpPr>
        <p:spPr>
          <a:xfrm>
            <a:off x="3310404" y="3355201"/>
            <a:ext cx="2639983" cy="2989232"/>
          </a:xfrm>
        </p:spPr>
        <p:txBody>
          <a:bodyPr numCol="1" spcCol="18000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1" name="Picture Placeholder 4">
            <a:extLst>
              <a:ext uri="{FF2B5EF4-FFF2-40B4-BE49-F238E27FC236}">
                <a16:creationId xmlns:a16="http://schemas.microsoft.com/office/drawing/2014/main" id="{5AB329C5-E211-EED8-9C42-D41543BA4A99}"/>
              </a:ext>
            </a:extLst>
          </p:cNvPr>
          <p:cNvSpPr>
            <a:spLocks noGrp="1"/>
          </p:cNvSpPr>
          <p:nvPr>
            <p:ph type="pic" sz="quarter" idx="18"/>
          </p:nvPr>
        </p:nvSpPr>
        <p:spPr>
          <a:xfrm>
            <a:off x="3310404" y="2332800"/>
            <a:ext cx="2639983" cy="900000"/>
          </a:xfrm>
        </p:spPr>
        <p:txBody>
          <a:bodyPr/>
          <a:lstStyle>
            <a:lvl1pPr>
              <a:defRPr>
                <a:solidFill>
                  <a:schemeClr val="bg2"/>
                </a:solidFill>
              </a:defRPr>
            </a:lvl1pPr>
          </a:lstStyle>
          <a:p>
            <a:r>
              <a:rPr lang="en-US"/>
              <a:t>Click icon to add picture</a:t>
            </a:r>
            <a:endParaRPr lang="en-AU" dirty="0"/>
          </a:p>
        </p:txBody>
      </p:sp>
      <p:sp>
        <p:nvSpPr>
          <p:cNvPr id="25" name="Text Placeholder 10">
            <a:extLst>
              <a:ext uri="{FF2B5EF4-FFF2-40B4-BE49-F238E27FC236}">
                <a16:creationId xmlns:a16="http://schemas.microsoft.com/office/drawing/2014/main" id="{1009DD9A-7A51-30D1-0D62-0E6A34E568C7}"/>
              </a:ext>
            </a:extLst>
          </p:cNvPr>
          <p:cNvSpPr>
            <a:spLocks noGrp="1"/>
          </p:cNvSpPr>
          <p:nvPr>
            <p:ph type="body" sz="quarter" idx="19"/>
          </p:nvPr>
        </p:nvSpPr>
        <p:spPr>
          <a:xfrm>
            <a:off x="6260807" y="3355201"/>
            <a:ext cx="2639983" cy="2989232"/>
          </a:xfrm>
        </p:spPr>
        <p:txBody>
          <a:bodyPr numCol="1" spcCol="18000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6" name="Picture Placeholder 4">
            <a:extLst>
              <a:ext uri="{FF2B5EF4-FFF2-40B4-BE49-F238E27FC236}">
                <a16:creationId xmlns:a16="http://schemas.microsoft.com/office/drawing/2014/main" id="{5DD8B38A-FDE7-79E2-A00C-39B9BBCBA381}"/>
              </a:ext>
            </a:extLst>
          </p:cNvPr>
          <p:cNvSpPr>
            <a:spLocks noGrp="1"/>
          </p:cNvSpPr>
          <p:nvPr>
            <p:ph type="pic" sz="quarter" idx="20"/>
          </p:nvPr>
        </p:nvSpPr>
        <p:spPr>
          <a:xfrm>
            <a:off x="6260807" y="2332800"/>
            <a:ext cx="2639983" cy="900000"/>
          </a:xfrm>
        </p:spPr>
        <p:txBody>
          <a:bodyPr/>
          <a:lstStyle>
            <a:lvl1pPr>
              <a:defRPr>
                <a:solidFill>
                  <a:schemeClr val="bg2"/>
                </a:solidFill>
              </a:defRPr>
            </a:lvl1pPr>
          </a:lstStyle>
          <a:p>
            <a:r>
              <a:rPr lang="en-US"/>
              <a:t>Click icon to add picture</a:t>
            </a:r>
            <a:endParaRPr lang="en-AU" dirty="0"/>
          </a:p>
        </p:txBody>
      </p:sp>
      <p:sp>
        <p:nvSpPr>
          <p:cNvPr id="27" name="Text Placeholder 10">
            <a:extLst>
              <a:ext uri="{FF2B5EF4-FFF2-40B4-BE49-F238E27FC236}">
                <a16:creationId xmlns:a16="http://schemas.microsoft.com/office/drawing/2014/main" id="{B0C0C868-9C61-9B83-73DA-3A15C71CC0B4}"/>
              </a:ext>
            </a:extLst>
          </p:cNvPr>
          <p:cNvSpPr>
            <a:spLocks noGrp="1"/>
          </p:cNvSpPr>
          <p:nvPr>
            <p:ph type="body" sz="quarter" idx="21"/>
          </p:nvPr>
        </p:nvSpPr>
        <p:spPr>
          <a:xfrm>
            <a:off x="9211210" y="3355201"/>
            <a:ext cx="2639990" cy="2989232"/>
          </a:xfrm>
        </p:spPr>
        <p:txBody>
          <a:bodyPr numCol="1" spcCol="18000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8" name="Picture Placeholder 4">
            <a:extLst>
              <a:ext uri="{FF2B5EF4-FFF2-40B4-BE49-F238E27FC236}">
                <a16:creationId xmlns:a16="http://schemas.microsoft.com/office/drawing/2014/main" id="{B2DBED42-F742-ADAE-2B1A-A50A11762F8C}"/>
              </a:ext>
            </a:extLst>
          </p:cNvPr>
          <p:cNvSpPr>
            <a:spLocks noGrp="1"/>
          </p:cNvSpPr>
          <p:nvPr>
            <p:ph type="pic" sz="quarter" idx="22"/>
          </p:nvPr>
        </p:nvSpPr>
        <p:spPr>
          <a:xfrm>
            <a:off x="9211210" y="2332800"/>
            <a:ext cx="2639990" cy="900000"/>
          </a:xfrm>
        </p:spPr>
        <p:txBody>
          <a:bodyPr/>
          <a:lstStyle>
            <a:lvl1pPr>
              <a:defRPr>
                <a:solidFill>
                  <a:schemeClr val="bg2"/>
                </a:solidFill>
              </a:defRPr>
            </a:lvl1pPr>
          </a:lstStyle>
          <a:p>
            <a:r>
              <a:rPr lang="en-US"/>
              <a:t>Click icon to add picture</a:t>
            </a:r>
            <a:endParaRPr lang="en-AU" dirty="0"/>
          </a:p>
        </p:txBody>
      </p:sp>
      <p:cxnSp>
        <p:nvCxnSpPr>
          <p:cNvPr id="29" name="Straight Connector 28">
            <a:extLst>
              <a:ext uri="{FF2B5EF4-FFF2-40B4-BE49-F238E27FC236}">
                <a16:creationId xmlns:a16="http://schemas.microsoft.com/office/drawing/2014/main" id="{EAB228EF-DA8E-76B3-C034-63EC7362E6A7}"/>
              </a:ext>
            </a:extLst>
          </p:cNvPr>
          <p:cNvCxnSpPr>
            <a:cxnSpLocks/>
          </p:cNvCxnSpPr>
          <p:nvPr userDrawn="1"/>
        </p:nvCxnSpPr>
        <p:spPr>
          <a:xfrm>
            <a:off x="3310405" y="2160000"/>
            <a:ext cx="263998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F7AA6A-6C18-C099-1506-962138CE042D}"/>
              </a:ext>
            </a:extLst>
          </p:cNvPr>
          <p:cNvCxnSpPr>
            <a:cxnSpLocks/>
          </p:cNvCxnSpPr>
          <p:nvPr userDrawn="1"/>
        </p:nvCxnSpPr>
        <p:spPr>
          <a:xfrm>
            <a:off x="6260810" y="2160000"/>
            <a:ext cx="263998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0F25C4C-77EA-D369-9C35-D1C91B5BA717}"/>
              </a:ext>
            </a:extLst>
          </p:cNvPr>
          <p:cNvCxnSpPr>
            <a:cxnSpLocks/>
          </p:cNvCxnSpPr>
          <p:nvPr userDrawn="1"/>
        </p:nvCxnSpPr>
        <p:spPr>
          <a:xfrm>
            <a:off x="9211216" y="2160000"/>
            <a:ext cx="263998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9137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Divider-6">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0000" y="4612021"/>
            <a:ext cx="10242886" cy="1009606"/>
          </a:xfrm>
          <a:ln>
            <a:noFill/>
          </a:ln>
        </p:spPr>
        <p:txBody>
          <a:bodyPr anchor="t">
            <a:normAutofit/>
          </a:bodyPr>
          <a:lstStyle>
            <a:lvl1pPr algn="l">
              <a:lnSpc>
                <a:spcPct val="90000"/>
              </a:lnSpc>
              <a:defRPr sz="4800">
                <a:solidFill>
                  <a:schemeClr val="accent1"/>
                </a:solidFill>
              </a:defRPr>
            </a:lvl1pPr>
          </a:lstStyle>
          <a:p>
            <a:r>
              <a:rPr lang="en-US" dirty="0"/>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974283"/>
            <a:ext cx="10242886" cy="523717"/>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540000" y="360000"/>
            <a:ext cx="2778613" cy="2786400"/>
          </a:xfrm>
        </p:spPr>
        <p:txBody>
          <a:bodyPr anchor="t">
            <a:noAutofit/>
          </a:bodyPr>
          <a:lstStyle>
            <a:lvl1pPr algn="l">
              <a:lnSpc>
                <a:spcPct val="80000"/>
              </a:lnSpc>
              <a:spcAft>
                <a:spcPts val="0"/>
              </a:spcAft>
              <a:defRPr sz="19000">
                <a:solidFill>
                  <a:schemeClr val="accent1"/>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cxnSp>
        <p:nvCxnSpPr>
          <p:cNvPr id="15" name="Straight Connector 14">
            <a:extLst>
              <a:ext uri="{FF2B5EF4-FFF2-40B4-BE49-F238E27FC236}">
                <a16:creationId xmlns:a16="http://schemas.microsoft.com/office/drawing/2014/main" id="{140FCFB7-2251-4DE7-B878-A07B57992F00}"/>
              </a:ext>
            </a:extLst>
          </p:cNvPr>
          <p:cNvCxnSpPr>
            <a:cxnSpLocks/>
          </p:cNvCxnSpPr>
          <p:nvPr userDrawn="1"/>
        </p:nvCxnSpPr>
        <p:spPr>
          <a:xfrm>
            <a:off x="360000" y="360000"/>
            <a:ext cx="0" cy="6138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2435772-FE2A-CAC5-CF25-A573077919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60321"/>
            <a:ext cx="630000" cy="684882"/>
          </a:xfrm>
          <a:prstGeom prst="rect">
            <a:avLst/>
          </a:prstGeom>
        </p:spPr>
      </p:pic>
    </p:spTree>
    <p:extLst>
      <p:ext uri="{BB962C8B-B14F-4D97-AF65-F5344CB8AC3E}">
        <p14:creationId xmlns:p14="http://schemas.microsoft.com/office/powerpoint/2010/main" val="39801986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 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1023499"/>
            <a:ext cx="2520000" cy="1009652"/>
          </a:xfrm>
        </p:spPr>
        <p:txBody>
          <a:bodyPr>
            <a:normAutofit/>
          </a:bodyPr>
          <a:lstStyle>
            <a:lvl1pPr>
              <a:defRPr sz="1600">
                <a:latin typeface="Public Sans SemiBold" pitchFamily="2" charset="0"/>
              </a:defRPr>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1023500"/>
            <a:ext cx="7560000" cy="5359716"/>
          </a:xfrm>
        </p:spPr>
        <p:txBody>
          <a:bodyPr numCol="1" spcCol="180000"/>
          <a:lstStyle>
            <a:lvl1pPr>
              <a:defRPr sz="3600"/>
            </a:lvl1pPr>
            <a:lvl2pPr>
              <a:defRPr sz="1800">
                <a:latin typeface="+mn-lt"/>
              </a:defRPr>
            </a:lvl2pPr>
          </a:lstStyle>
          <a:p>
            <a:pPr lvl="0"/>
            <a:r>
              <a:rPr lang="en-US"/>
              <a:t>Click to edit Master text styles</a:t>
            </a:r>
          </a:p>
          <a:p>
            <a:pPr lvl="1"/>
            <a:r>
              <a:rPr lang="en-US"/>
              <a:t>Second level</a:t>
            </a:r>
          </a:p>
        </p:txBody>
      </p:sp>
      <p:cxnSp>
        <p:nvCxnSpPr>
          <p:cNvPr id="12" name="Straight Connector 11">
            <a:extLst>
              <a:ext uri="{FF2B5EF4-FFF2-40B4-BE49-F238E27FC236}">
                <a16:creationId xmlns:a16="http://schemas.microsoft.com/office/drawing/2014/main" id="{80B8F80F-22E3-47D7-8D99-80BFFDFB35CD}"/>
              </a:ext>
            </a:extLst>
          </p:cNvPr>
          <p:cNvCxnSpPr>
            <a:cxnSpLocks/>
          </p:cNvCxnSpPr>
          <p:nvPr userDrawn="1"/>
        </p:nvCxnSpPr>
        <p:spPr>
          <a:xfrm>
            <a:off x="3096000" y="1023499"/>
            <a:ext cx="0" cy="53597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56B5123-1B0C-51FC-CAAF-4FC84E162A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14" name="Text Placeholder 14">
            <a:extLst>
              <a:ext uri="{FF2B5EF4-FFF2-40B4-BE49-F238E27FC236}">
                <a16:creationId xmlns:a16="http://schemas.microsoft.com/office/drawing/2014/main" id="{2075B098-71E6-C87D-4E86-105FB4DD4A72}"/>
              </a:ext>
            </a:extLst>
          </p:cNvPr>
          <p:cNvSpPr>
            <a:spLocks noGrp="1"/>
          </p:cNvSpPr>
          <p:nvPr>
            <p:ph type="body" sz="quarter" idx="16" hasCustomPrompt="1"/>
          </p:nvPr>
        </p:nvSpPr>
        <p:spPr>
          <a:xfrm>
            <a:off x="360000" y="354894"/>
            <a:ext cx="9720000"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Tree>
    <p:extLst>
      <p:ext uri="{BB962C8B-B14F-4D97-AF65-F5344CB8AC3E}">
        <p14:creationId xmlns:p14="http://schemas.microsoft.com/office/powerpoint/2010/main" val="9407116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 Title and large image-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Lst>
          </p:cNvPr>
          <p:cNvSpPr/>
          <p:nvPr userDrawn="1"/>
        </p:nvSpPr>
        <p:spPr>
          <a:xfrm>
            <a:off x="0" y="1738038"/>
            <a:ext cx="12192000" cy="51199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5" name="Picture Placeholder 4">
            <a:extLst>
              <a:ext uri="{FF2B5EF4-FFF2-40B4-BE49-F238E27FC236}">
                <a16:creationId xmlns:a16="http://schemas.microsoft.com/office/drawing/2014/main" id="{8AB6FE45-2247-43AE-AFB0-3C1EC574D8FA}"/>
              </a:ext>
            </a:extLst>
          </p:cNvPr>
          <p:cNvSpPr>
            <a:spLocks noGrp="1"/>
          </p:cNvSpPr>
          <p:nvPr>
            <p:ph type="pic" sz="quarter" idx="13"/>
          </p:nvPr>
        </p:nvSpPr>
        <p:spPr>
          <a:xfrm>
            <a:off x="1857000" y="1738037"/>
            <a:ext cx="8478000" cy="4602543"/>
          </a:xfrm>
        </p:spPr>
        <p:txBody>
          <a:bodyPr/>
          <a:lstStyle/>
          <a:p>
            <a:r>
              <a:rPr lang="en-US"/>
              <a:t>Click icon to add picture</a:t>
            </a:r>
            <a:endParaRPr lang="en-AU" dirty="0"/>
          </a:p>
        </p:txBody>
      </p:sp>
      <p:pic>
        <p:nvPicPr>
          <p:cNvPr id="13" name="Picture 12">
            <a:extLst>
              <a:ext uri="{FF2B5EF4-FFF2-40B4-BE49-F238E27FC236}">
                <a16:creationId xmlns:a16="http://schemas.microsoft.com/office/drawing/2014/main" id="{13F0A21E-D461-3864-970A-B2F31AF36F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14" name="Text Placeholder 14">
            <a:extLst>
              <a:ext uri="{FF2B5EF4-FFF2-40B4-BE49-F238E27FC236}">
                <a16:creationId xmlns:a16="http://schemas.microsoft.com/office/drawing/2014/main" id="{ED0A58FD-D169-4244-4738-AB60CB483567}"/>
              </a:ext>
            </a:extLst>
          </p:cNvPr>
          <p:cNvSpPr>
            <a:spLocks noGrp="1"/>
          </p:cNvSpPr>
          <p:nvPr>
            <p:ph type="body" sz="quarter" idx="16" hasCustomPrompt="1"/>
          </p:nvPr>
        </p:nvSpPr>
        <p:spPr>
          <a:xfrm>
            <a:off x="360000" y="354894"/>
            <a:ext cx="9720000"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
        <p:nvSpPr>
          <p:cNvPr id="15" name="Title 1">
            <a:extLst>
              <a:ext uri="{FF2B5EF4-FFF2-40B4-BE49-F238E27FC236}">
                <a16:creationId xmlns:a16="http://schemas.microsoft.com/office/drawing/2014/main" id="{0A3BAE1F-13A2-0A46-03C4-F04ACB8305A8}"/>
              </a:ext>
            </a:extLst>
          </p:cNvPr>
          <p:cNvSpPr>
            <a:spLocks noGrp="1"/>
          </p:cNvSpPr>
          <p:nvPr>
            <p:ph type="title" hasCustomPrompt="1"/>
          </p:nvPr>
        </p:nvSpPr>
        <p:spPr>
          <a:xfrm>
            <a:off x="360000" y="1023499"/>
            <a:ext cx="9720000" cy="512994"/>
          </a:xfrm>
        </p:spPr>
        <p:txBody>
          <a:bodyPr numCol="2" spcCol="540000">
            <a:normAutofit/>
          </a:bodyPr>
          <a:lstStyle>
            <a:lvl1pPr>
              <a:defRPr sz="2000"/>
            </a:lvl1pPr>
          </a:lstStyle>
          <a:p>
            <a:r>
              <a:rPr lang="en-GB" dirty="0"/>
              <a:t>Click to add body copy to a two column text box.</a:t>
            </a:r>
            <a:br>
              <a:rPr lang="en-GB" dirty="0"/>
            </a:br>
            <a:r>
              <a:rPr lang="en-GB" dirty="0"/>
              <a:t>Second column</a:t>
            </a:r>
            <a:endParaRPr lang="en-US" dirty="0"/>
          </a:p>
        </p:txBody>
      </p:sp>
    </p:spTree>
    <p:extLst>
      <p:ext uri="{BB962C8B-B14F-4D97-AF65-F5344CB8AC3E}">
        <p14:creationId xmlns:p14="http://schemas.microsoft.com/office/powerpoint/2010/main" val="38369044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 4col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E5D367-3ECD-4D95-8593-6E37E7633C61}"/>
              </a:ext>
            </a:extLst>
          </p:cNvPr>
          <p:cNvSpPr/>
          <p:nvPr userDrawn="1"/>
        </p:nvSpPr>
        <p:spPr>
          <a:xfrm>
            <a:off x="0" y="1727998"/>
            <a:ext cx="12192000" cy="5130001"/>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2" name="Text Placeholder 11">
            <a:extLst>
              <a:ext uri="{FF2B5EF4-FFF2-40B4-BE49-F238E27FC236}">
                <a16:creationId xmlns:a16="http://schemas.microsoft.com/office/drawing/2014/main" id="{D30AEF18-0048-410F-AB0A-6EBF9EE73C5F}"/>
              </a:ext>
            </a:extLst>
          </p:cNvPr>
          <p:cNvSpPr>
            <a:spLocks noGrp="1"/>
          </p:cNvSpPr>
          <p:nvPr>
            <p:ph type="body" sz="quarter" idx="13"/>
          </p:nvPr>
        </p:nvSpPr>
        <p:spPr>
          <a:xfrm>
            <a:off x="360363" y="1907862"/>
            <a:ext cx="2736000" cy="4495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Text Placeholder 13">
            <a:extLst>
              <a:ext uri="{FF2B5EF4-FFF2-40B4-BE49-F238E27FC236}">
                <a16:creationId xmlns:a16="http://schemas.microsoft.com/office/drawing/2014/main" id="{79CE6DB5-6EC9-4FCA-8E33-1569637E9BA3}"/>
              </a:ext>
            </a:extLst>
          </p:cNvPr>
          <p:cNvSpPr>
            <a:spLocks noGrp="1"/>
          </p:cNvSpPr>
          <p:nvPr>
            <p:ph type="body" sz="quarter" idx="14"/>
          </p:nvPr>
        </p:nvSpPr>
        <p:spPr>
          <a:xfrm>
            <a:off x="3422345" y="1908650"/>
            <a:ext cx="1944000" cy="2106499"/>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6" name="Text Placeholder 13">
            <a:extLst>
              <a:ext uri="{FF2B5EF4-FFF2-40B4-BE49-F238E27FC236}">
                <a16:creationId xmlns:a16="http://schemas.microsoft.com/office/drawing/2014/main" id="{6A0EE890-674F-4513-9B6E-9E8A4D4EE23B}"/>
              </a:ext>
            </a:extLst>
          </p:cNvPr>
          <p:cNvSpPr>
            <a:spLocks noGrp="1"/>
          </p:cNvSpPr>
          <p:nvPr>
            <p:ph type="body" sz="quarter" idx="15"/>
          </p:nvPr>
        </p:nvSpPr>
        <p:spPr>
          <a:xfrm>
            <a:off x="3420000" y="4358063"/>
            <a:ext cx="1944000" cy="2045347"/>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cxnSp>
        <p:nvCxnSpPr>
          <p:cNvPr id="18" name="Straight Connector 17">
            <a:extLst>
              <a:ext uri="{FF2B5EF4-FFF2-40B4-BE49-F238E27FC236}">
                <a16:creationId xmlns:a16="http://schemas.microsoft.com/office/drawing/2014/main" id="{DE5F3C85-5357-43EC-A1C1-36604BBB1AF2}"/>
              </a:ext>
            </a:extLst>
          </p:cNvPr>
          <p:cNvCxnSpPr>
            <a:cxnSpLocks/>
          </p:cNvCxnSpPr>
          <p:nvPr userDrawn="1"/>
        </p:nvCxnSpPr>
        <p:spPr>
          <a:xfrm>
            <a:off x="3259354" y="1895337"/>
            <a:ext cx="0" cy="4545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057F61-0899-4B7C-BD2B-3738152A2B7E}"/>
              </a:ext>
            </a:extLst>
          </p:cNvPr>
          <p:cNvCxnSpPr>
            <a:cxnSpLocks/>
          </p:cNvCxnSpPr>
          <p:nvPr userDrawn="1"/>
        </p:nvCxnSpPr>
        <p:spPr>
          <a:xfrm flipH="1">
            <a:off x="3420000" y="4180708"/>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26">
            <a:extLst>
              <a:ext uri="{FF2B5EF4-FFF2-40B4-BE49-F238E27FC236}">
                <a16:creationId xmlns:a16="http://schemas.microsoft.com/office/drawing/2014/main" id="{9F3CABFF-021D-4DB0-B816-0E2C407AA396}"/>
              </a:ext>
            </a:extLst>
          </p:cNvPr>
          <p:cNvSpPr>
            <a:spLocks noGrp="1"/>
          </p:cNvSpPr>
          <p:nvPr>
            <p:ph sz="quarter" idx="16"/>
          </p:nvPr>
        </p:nvSpPr>
        <p:spPr>
          <a:xfrm>
            <a:off x="5692327" y="2464125"/>
            <a:ext cx="2520000" cy="392509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8" name="Content Placeholder 26">
            <a:extLst>
              <a:ext uri="{FF2B5EF4-FFF2-40B4-BE49-F238E27FC236}">
                <a16:creationId xmlns:a16="http://schemas.microsoft.com/office/drawing/2014/main" id="{F3D2FA77-52F3-471B-A291-EED89A0DE685}"/>
              </a:ext>
            </a:extLst>
          </p:cNvPr>
          <p:cNvSpPr>
            <a:spLocks noGrp="1"/>
          </p:cNvSpPr>
          <p:nvPr>
            <p:ph sz="quarter" idx="17"/>
          </p:nvPr>
        </p:nvSpPr>
        <p:spPr>
          <a:xfrm>
            <a:off x="8538308" y="2463636"/>
            <a:ext cx="3269692" cy="391449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0" name="Picture Placeholder 29">
            <a:extLst>
              <a:ext uri="{FF2B5EF4-FFF2-40B4-BE49-F238E27FC236}">
                <a16:creationId xmlns:a16="http://schemas.microsoft.com/office/drawing/2014/main" id="{EA4CE82D-B1F3-42D5-BFC4-5FF9241B02D7}"/>
              </a:ext>
            </a:extLst>
          </p:cNvPr>
          <p:cNvSpPr>
            <a:spLocks noGrp="1"/>
          </p:cNvSpPr>
          <p:nvPr>
            <p:ph type="pic" sz="quarter" idx="18"/>
          </p:nvPr>
        </p:nvSpPr>
        <p:spPr>
          <a:xfrm>
            <a:off x="3944345" y="2466651"/>
            <a:ext cx="900000" cy="900000"/>
          </a:xfrm>
        </p:spPr>
        <p:txBody>
          <a:bodyPr/>
          <a:lstStyle/>
          <a:p>
            <a:r>
              <a:rPr lang="en-US"/>
              <a:t>Click icon to add picture</a:t>
            </a:r>
            <a:endParaRPr lang="en-AU" dirty="0"/>
          </a:p>
        </p:txBody>
      </p:sp>
      <p:sp>
        <p:nvSpPr>
          <p:cNvPr id="31" name="Picture Placeholder 29">
            <a:extLst>
              <a:ext uri="{FF2B5EF4-FFF2-40B4-BE49-F238E27FC236}">
                <a16:creationId xmlns:a16="http://schemas.microsoft.com/office/drawing/2014/main" id="{FD821410-29F3-4DF7-B1BB-8609C9096EE2}"/>
              </a:ext>
            </a:extLst>
          </p:cNvPr>
          <p:cNvSpPr>
            <a:spLocks noGrp="1"/>
          </p:cNvSpPr>
          <p:nvPr>
            <p:ph type="pic" sz="quarter" idx="19"/>
          </p:nvPr>
        </p:nvSpPr>
        <p:spPr>
          <a:xfrm>
            <a:off x="3942000" y="4916064"/>
            <a:ext cx="900000" cy="900000"/>
          </a:xfrm>
        </p:spPr>
        <p:txBody>
          <a:bodyPr/>
          <a:lstStyle/>
          <a:p>
            <a:r>
              <a:rPr lang="en-US"/>
              <a:t>Click icon to add picture</a:t>
            </a:r>
            <a:endParaRPr lang="en-AU" dirty="0"/>
          </a:p>
        </p:txBody>
      </p:sp>
      <p:sp>
        <p:nvSpPr>
          <p:cNvPr id="32" name="Text Placeholder 13">
            <a:extLst>
              <a:ext uri="{FF2B5EF4-FFF2-40B4-BE49-F238E27FC236}">
                <a16:creationId xmlns:a16="http://schemas.microsoft.com/office/drawing/2014/main" id="{77997327-1253-41DB-B0DD-0A414715E932}"/>
              </a:ext>
            </a:extLst>
          </p:cNvPr>
          <p:cNvSpPr>
            <a:spLocks noGrp="1"/>
          </p:cNvSpPr>
          <p:nvPr>
            <p:ph type="body" sz="quarter" idx="20" hasCustomPrompt="1"/>
          </p:nvPr>
        </p:nvSpPr>
        <p:spPr>
          <a:xfrm>
            <a:off x="5687236" y="1908651"/>
            <a:ext cx="2520000"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dirty="0"/>
              <a:t>Heading here</a:t>
            </a:r>
            <a:endParaRPr lang="en-AU" dirty="0"/>
          </a:p>
        </p:txBody>
      </p:sp>
      <p:sp>
        <p:nvSpPr>
          <p:cNvPr id="33" name="Text Placeholder 13">
            <a:extLst>
              <a:ext uri="{FF2B5EF4-FFF2-40B4-BE49-F238E27FC236}">
                <a16:creationId xmlns:a16="http://schemas.microsoft.com/office/drawing/2014/main" id="{6A7A3DE4-B76A-4DA3-9340-FFAA6B8830A0}"/>
              </a:ext>
            </a:extLst>
          </p:cNvPr>
          <p:cNvSpPr>
            <a:spLocks noGrp="1"/>
          </p:cNvSpPr>
          <p:nvPr>
            <p:ph type="body" sz="quarter" idx="21" hasCustomPrompt="1"/>
          </p:nvPr>
        </p:nvSpPr>
        <p:spPr>
          <a:xfrm>
            <a:off x="8528459" y="1908651"/>
            <a:ext cx="3303177"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dirty="0"/>
              <a:t>Heading here</a:t>
            </a:r>
            <a:endParaRPr lang="en-AU" dirty="0"/>
          </a:p>
        </p:txBody>
      </p:sp>
      <p:pic>
        <p:nvPicPr>
          <p:cNvPr id="34" name="Picture 33">
            <a:extLst>
              <a:ext uri="{FF2B5EF4-FFF2-40B4-BE49-F238E27FC236}">
                <a16:creationId xmlns:a16="http://schemas.microsoft.com/office/drawing/2014/main" id="{36D5308C-8389-F70C-929A-63FDEB6CA41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35" name="Text Placeholder 14">
            <a:extLst>
              <a:ext uri="{FF2B5EF4-FFF2-40B4-BE49-F238E27FC236}">
                <a16:creationId xmlns:a16="http://schemas.microsoft.com/office/drawing/2014/main" id="{100722BA-D7E4-15F7-7BEF-06DF187C3587}"/>
              </a:ext>
            </a:extLst>
          </p:cNvPr>
          <p:cNvSpPr>
            <a:spLocks noGrp="1"/>
          </p:cNvSpPr>
          <p:nvPr>
            <p:ph type="body" sz="quarter" idx="22" hasCustomPrompt="1"/>
          </p:nvPr>
        </p:nvSpPr>
        <p:spPr>
          <a:xfrm>
            <a:off x="360000" y="354894"/>
            <a:ext cx="9720000"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
        <p:nvSpPr>
          <p:cNvPr id="41" name="Title 1">
            <a:extLst>
              <a:ext uri="{FF2B5EF4-FFF2-40B4-BE49-F238E27FC236}">
                <a16:creationId xmlns:a16="http://schemas.microsoft.com/office/drawing/2014/main" id="{F231A5E0-1442-0B62-99C7-AC64111BE06C}"/>
              </a:ext>
            </a:extLst>
          </p:cNvPr>
          <p:cNvSpPr>
            <a:spLocks noGrp="1"/>
          </p:cNvSpPr>
          <p:nvPr>
            <p:ph type="title"/>
          </p:nvPr>
        </p:nvSpPr>
        <p:spPr>
          <a:xfrm>
            <a:off x="360000" y="1021686"/>
            <a:ext cx="9720000" cy="540753"/>
          </a:xfrm>
        </p:spPr>
        <p:txBody>
          <a:bodyPr/>
          <a:lstStyle>
            <a:lvl1pPr>
              <a:defRPr>
                <a:solidFill>
                  <a:schemeClr val="tx1"/>
                </a:solidFill>
              </a:defRPr>
            </a:lvl1pPr>
          </a:lstStyle>
          <a:p>
            <a:r>
              <a:rPr lang="en-US"/>
              <a:t>Click to edit Master title style</a:t>
            </a:r>
            <a:endParaRPr lang="en-US" dirty="0"/>
          </a:p>
        </p:txBody>
      </p:sp>
      <p:cxnSp>
        <p:nvCxnSpPr>
          <p:cNvPr id="44" name="Straight Connector 43">
            <a:extLst>
              <a:ext uri="{FF2B5EF4-FFF2-40B4-BE49-F238E27FC236}">
                <a16:creationId xmlns:a16="http://schemas.microsoft.com/office/drawing/2014/main" id="{9027F03B-0A15-2262-9BC8-F4939D0833FD}"/>
              </a:ext>
            </a:extLst>
          </p:cNvPr>
          <p:cNvCxnSpPr>
            <a:cxnSpLocks/>
          </p:cNvCxnSpPr>
          <p:nvPr userDrawn="1"/>
        </p:nvCxnSpPr>
        <p:spPr>
          <a:xfrm>
            <a:off x="5533631" y="1895337"/>
            <a:ext cx="0" cy="4545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3BD1C3D-CEBD-6EA5-2A56-4802371601E5}"/>
              </a:ext>
            </a:extLst>
          </p:cNvPr>
          <p:cNvCxnSpPr>
            <a:cxnSpLocks/>
          </p:cNvCxnSpPr>
          <p:nvPr userDrawn="1"/>
        </p:nvCxnSpPr>
        <p:spPr>
          <a:xfrm>
            <a:off x="8376477" y="1895337"/>
            <a:ext cx="0" cy="4545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1811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 Image with two multi-content boxes-1">
    <p:spTree>
      <p:nvGrpSpPr>
        <p:cNvPr id="1" name=""/>
        <p:cNvGrpSpPr/>
        <p:nvPr/>
      </p:nvGrpSpPr>
      <p:grpSpPr>
        <a:xfrm>
          <a:off x="0" y="0"/>
          <a:ext cx="0" cy="0"/>
          <a:chOff x="0" y="0"/>
          <a:chExt cx="0" cy="0"/>
        </a:xfrm>
      </p:grpSpPr>
      <p:sp>
        <p:nvSpPr>
          <p:cNvPr id="2" name="Title 1"/>
          <p:cNvSpPr>
            <a:spLocks noGrp="1"/>
          </p:cNvSpPr>
          <p:nvPr>
            <p:ph type="title"/>
          </p:nvPr>
        </p:nvSpPr>
        <p:spPr>
          <a:xfrm>
            <a:off x="540000" y="1023499"/>
            <a:ext cx="9531360" cy="635316"/>
          </a:xfrm>
        </p:spPr>
        <p:txBody>
          <a:bodyPr/>
          <a:lstStyle>
            <a:lvl1pPr>
              <a:defRPr>
                <a:solidFill>
                  <a:schemeClr val="bg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7127999" y="1868678"/>
            <a:ext cx="4679995" cy="210819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28000" y="4109725"/>
            <a:ext cx="4679994" cy="19483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a:cxnSpLocks/>
          </p:cNvCxnSpPr>
          <p:nvPr userDrawn="1"/>
        </p:nvCxnSpPr>
        <p:spPr>
          <a:xfrm>
            <a:off x="360000" y="1023499"/>
            <a:ext cx="0" cy="52911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Lst>
          </p:cNvPr>
          <p:cNvSpPr>
            <a:spLocks noGrp="1"/>
          </p:cNvSpPr>
          <p:nvPr>
            <p:ph type="pic" sz="quarter" idx="13"/>
          </p:nvPr>
        </p:nvSpPr>
        <p:spPr>
          <a:xfrm>
            <a:off x="539750" y="1868677"/>
            <a:ext cx="6229350" cy="4445211"/>
          </a:xfrm>
        </p:spPr>
        <p:txBody>
          <a:bodyPr/>
          <a:lstStyle/>
          <a:p>
            <a:r>
              <a:rPr lang="en-US"/>
              <a:t>Click icon to add picture</a:t>
            </a:r>
            <a:endParaRPr lang="en-AU"/>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9" y="6190027"/>
            <a:ext cx="4703999" cy="180000"/>
          </a:xfrm>
        </p:spPr>
        <p:txBody>
          <a:bodyPr>
            <a:normAutofit/>
          </a:bodyPr>
          <a:lstStyle>
            <a:lvl1pPr>
              <a:defRPr sz="1000">
                <a:latin typeface="+mn-lt"/>
              </a:defRPr>
            </a:lvl1pPr>
          </a:lstStyle>
          <a:p>
            <a:pPr lvl="0"/>
            <a:r>
              <a:rPr lang="en-US" dirty="0"/>
              <a:t>Figure</a:t>
            </a:r>
            <a:endParaRPr lang="en-AU" dirty="0"/>
          </a:p>
        </p:txBody>
      </p: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6948000" y="1868677"/>
            <a:ext cx="0" cy="4501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C102D38-8DB5-F473-AF90-A40DA192E5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Tree>
    <p:extLst>
      <p:ext uri="{BB962C8B-B14F-4D97-AF65-F5344CB8AC3E}">
        <p14:creationId xmlns:p14="http://schemas.microsoft.com/office/powerpoint/2010/main" val="38251217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 Charts with supporting text-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8928000" y="3429613"/>
            <a:ext cx="0" cy="28850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875692"/>
            <a:ext cx="7560000" cy="3610309"/>
          </a:xfrm>
        </p:spPr>
        <p:txBody>
          <a:bodyPr/>
          <a:lstStyle/>
          <a:p>
            <a:r>
              <a:rPr lang="en-US"/>
              <a:t>Click icon to add chart</a:t>
            </a:r>
            <a:endParaRPr lang="en-AU" dirty="0"/>
          </a:p>
        </p:txBody>
      </p: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15425" y="3429613"/>
            <a:ext cx="2716213" cy="2056388"/>
          </a:xfrm>
        </p:spPr>
        <p:txBody>
          <a:bodyPr/>
          <a:lstStyle/>
          <a:p>
            <a:r>
              <a:rPr lang="en-US"/>
              <a:t>Click icon to add chart</a:t>
            </a:r>
            <a:endParaRPr lang="en-AU" dirty="0"/>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624114"/>
            <a:ext cx="7560000"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p:nvPr>
        </p:nvSpPr>
        <p:spPr>
          <a:xfrm>
            <a:off x="9123533" y="5624114"/>
            <a:ext cx="2716213"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pic>
        <p:nvPicPr>
          <p:cNvPr id="14" name="Picture 13">
            <a:extLst>
              <a:ext uri="{FF2B5EF4-FFF2-40B4-BE49-F238E27FC236}">
                <a16:creationId xmlns:a16="http://schemas.microsoft.com/office/drawing/2014/main" id="{38357A44-1DC5-3F92-3CF2-E4E4555F161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16" name="Text Placeholder 14">
            <a:extLst>
              <a:ext uri="{FF2B5EF4-FFF2-40B4-BE49-F238E27FC236}">
                <a16:creationId xmlns:a16="http://schemas.microsoft.com/office/drawing/2014/main" id="{8C85043B-08D8-5451-39D5-651B7DB6A42C}"/>
              </a:ext>
            </a:extLst>
          </p:cNvPr>
          <p:cNvSpPr>
            <a:spLocks noGrp="1"/>
          </p:cNvSpPr>
          <p:nvPr>
            <p:ph type="body" sz="quarter" idx="22" hasCustomPrompt="1"/>
          </p:nvPr>
        </p:nvSpPr>
        <p:spPr>
          <a:xfrm>
            <a:off x="360000" y="354894"/>
            <a:ext cx="9720000"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
        <p:nvSpPr>
          <p:cNvPr id="19" name="Title 1">
            <a:extLst>
              <a:ext uri="{FF2B5EF4-FFF2-40B4-BE49-F238E27FC236}">
                <a16:creationId xmlns:a16="http://schemas.microsoft.com/office/drawing/2014/main" id="{50DD0BE2-3F44-1AB0-FD74-5BF57CD18DD9}"/>
              </a:ext>
            </a:extLst>
          </p:cNvPr>
          <p:cNvSpPr>
            <a:spLocks noGrp="1"/>
          </p:cNvSpPr>
          <p:nvPr>
            <p:ph type="title"/>
          </p:nvPr>
        </p:nvSpPr>
        <p:spPr>
          <a:xfrm>
            <a:off x="540000" y="1023499"/>
            <a:ext cx="9531360" cy="635316"/>
          </a:xfrm>
        </p:spPr>
        <p:txBody>
          <a:bodyPr/>
          <a:lstStyle>
            <a:lvl1pPr>
              <a:defRPr>
                <a:solidFill>
                  <a:schemeClr val="bg2"/>
                </a:solidFill>
              </a:defRPr>
            </a:lvl1pPr>
          </a:lstStyle>
          <a:p>
            <a:r>
              <a:rPr lang="en-US"/>
              <a:t>Click to edit Master title style</a:t>
            </a:r>
            <a:endParaRPr lang="en-US" dirty="0"/>
          </a:p>
        </p:txBody>
      </p:sp>
      <p:cxnSp>
        <p:nvCxnSpPr>
          <p:cNvPr id="22" name="Straight Connector 21">
            <a:extLst>
              <a:ext uri="{FF2B5EF4-FFF2-40B4-BE49-F238E27FC236}">
                <a16:creationId xmlns:a16="http://schemas.microsoft.com/office/drawing/2014/main" id="{26CCE7C2-892E-206D-F1AA-38654218544B}"/>
              </a:ext>
            </a:extLst>
          </p:cNvPr>
          <p:cNvCxnSpPr>
            <a:cxnSpLocks/>
          </p:cNvCxnSpPr>
          <p:nvPr userDrawn="1"/>
        </p:nvCxnSpPr>
        <p:spPr>
          <a:xfrm>
            <a:off x="360000" y="1023499"/>
            <a:ext cx="0" cy="52911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03694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9999" y="2189115"/>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59999" y="2773081"/>
            <a:ext cx="5400000" cy="3541595"/>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8000" y="2189115"/>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8000" y="2773081"/>
            <a:ext cx="5400000" cy="3541595"/>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0A01DC5-1685-4615-8240-15192985C6A2}" type="slidenum">
              <a:rPr lang="en-AU" smtClean="0"/>
              <a:t>‹#›</a:t>
            </a:fld>
            <a:endParaRPr lang="en-AU"/>
          </a:p>
        </p:txBody>
      </p:sp>
      <p:pic>
        <p:nvPicPr>
          <p:cNvPr id="17" name="Picture 16">
            <a:extLst>
              <a:ext uri="{FF2B5EF4-FFF2-40B4-BE49-F238E27FC236}">
                <a16:creationId xmlns:a16="http://schemas.microsoft.com/office/drawing/2014/main" id="{DB7B975A-F399-81C8-0194-8AFF49423A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18" name="Text Placeholder 14">
            <a:extLst>
              <a:ext uri="{FF2B5EF4-FFF2-40B4-BE49-F238E27FC236}">
                <a16:creationId xmlns:a16="http://schemas.microsoft.com/office/drawing/2014/main" id="{D0DC6A5D-0698-135B-DE3B-04D0DE4AA35F}"/>
              </a:ext>
            </a:extLst>
          </p:cNvPr>
          <p:cNvSpPr>
            <a:spLocks noGrp="1"/>
          </p:cNvSpPr>
          <p:nvPr>
            <p:ph type="body" sz="quarter" idx="22" hasCustomPrompt="1"/>
          </p:nvPr>
        </p:nvSpPr>
        <p:spPr>
          <a:xfrm>
            <a:off x="360000" y="354894"/>
            <a:ext cx="9720000"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cxnSp>
        <p:nvCxnSpPr>
          <p:cNvPr id="21" name="Straight Connector 20">
            <a:extLst>
              <a:ext uri="{FF2B5EF4-FFF2-40B4-BE49-F238E27FC236}">
                <a16:creationId xmlns:a16="http://schemas.microsoft.com/office/drawing/2014/main" id="{DD77CBB5-8D6E-19FC-E35B-3920B092099B}"/>
              </a:ext>
            </a:extLst>
          </p:cNvPr>
          <p:cNvCxnSpPr/>
          <p:nvPr userDrawn="1"/>
        </p:nvCxnSpPr>
        <p:spPr>
          <a:xfrm>
            <a:off x="360000" y="2003501"/>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BD0899AD-1C9E-B046-825C-B72B48C5420D}"/>
              </a:ext>
            </a:extLst>
          </p:cNvPr>
          <p:cNvSpPr>
            <a:spLocks noGrp="1"/>
          </p:cNvSpPr>
          <p:nvPr>
            <p:ph type="title"/>
          </p:nvPr>
        </p:nvSpPr>
        <p:spPr>
          <a:xfrm>
            <a:off x="360000" y="1029000"/>
            <a:ext cx="9720000" cy="794492"/>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5734984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 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pic>
        <p:nvPicPr>
          <p:cNvPr id="10" name="Picture 9">
            <a:extLst>
              <a:ext uri="{FF2B5EF4-FFF2-40B4-BE49-F238E27FC236}">
                <a16:creationId xmlns:a16="http://schemas.microsoft.com/office/drawing/2014/main" id="{2940174A-AC07-E45F-A0B0-EF043C1DD9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11" name="Text Placeholder 14">
            <a:extLst>
              <a:ext uri="{FF2B5EF4-FFF2-40B4-BE49-F238E27FC236}">
                <a16:creationId xmlns:a16="http://schemas.microsoft.com/office/drawing/2014/main" id="{8C22C6A6-2DAA-0394-E0B6-3DD72D85BE87}"/>
              </a:ext>
            </a:extLst>
          </p:cNvPr>
          <p:cNvSpPr>
            <a:spLocks noGrp="1"/>
          </p:cNvSpPr>
          <p:nvPr>
            <p:ph type="body" sz="quarter" idx="22" hasCustomPrompt="1"/>
          </p:nvPr>
        </p:nvSpPr>
        <p:spPr>
          <a:xfrm>
            <a:off x="360000" y="354894"/>
            <a:ext cx="9720000"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
        <p:nvSpPr>
          <p:cNvPr id="13" name="Title 1">
            <a:extLst>
              <a:ext uri="{FF2B5EF4-FFF2-40B4-BE49-F238E27FC236}">
                <a16:creationId xmlns:a16="http://schemas.microsoft.com/office/drawing/2014/main" id="{7433EBC9-B421-80F4-B4C3-BE4DCB3E71BD}"/>
              </a:ext>
            </a:extLst>
          </p:cNvPr>
          <p:cNvSpPr>
            <a:spLocks noGrp="1"/>
          </p:cNvSpPr>
          <p:nvPr>
            <p:ph type="title"/>
          </p:nvPr>
        </p:nvSpPr>
        <p:spPr>
          <a:xfrm>
            <a:off x="360000" y="1023499"/>
            <a:ext cx="9720000" cy="1009652"/>
          </a:xfrm>
        </p:spPr>
        <p:txBody>
          <a:bodyPr/>
          <a:lstStyle/>
          <a:p>
            <a:r>
              <a:rPr lang="en-US"/>
              <a:t>Click to edit Master title style</a:t>
            </a:r>
            <a:endParaRPr lang="en-US" dirty="0"/>
          </a:p>
        </p:txBody>
      </p:sp>
    </p:spTree>
    <p:extLst>
      <p:ext uri="{BB962C8B-B14F-4D97-AF65-F5344CB8AC3E}">
        <p14:creationId xmlns:p14="http://schemas.microsoft.com/office/powerpoint/2010/main" val="1938570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 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pic>
        <p:nvPicPr>
          <p:cNvPr id="9" name="Picture 8">
            <a:extLst>
              <a:ext uri="{FF2B5EF4-FFF2-40B4-BE49-F238E27FC236}">
                <a16:creationId xmlns:a16="http://schemas.microsoft.com/office/drawing/2014/main" id="{921AE54E-6F01-69B7-2BD7-47BFE22C3B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38717"/>
            <a:ext cx="630000" cy="684782"/>
          </a:xfrm>
          <a:prstGeom prst="rect">
            <a:avLst/>
          </a:prstGeom>
        </p:spPr>
      </p:pic>
      <p:sp>
        <p:nvSpPr>
          <p:cNvPr id="10" name="Text Placeholder 14">
            <a:extLst>
              <a:ext uri="{FF2B5EF4-FFF2-40B4-BE49-F238E27FC236}">
                <a16:creationId xmlns:a16="http://schemas.microsoft.com/office/drawing/2014/main" id="{81136AC4-3D1A-CB25-6C31-FC07DCA80393}"/>
              </a:ext>
            </a:extLst>
          </p:cNvPr>
          <p:cNvSpPr>
            <a:spLocks noGrp="1"/>
          </p:cNvSpPr>
          <p:nvPr>
            <p:ph type="body" sz="quarter" idx="22" hasCustomPrompt="1"/>
          </p:nvPr>
        </p:nvSpPr>
        <p:spPr>
          <a:xfrm>
            <a:off x="360000" y="354894"/>
            <a:ext cx="9720000" cy="357142"/>
          </a:xfrm>
        </p:spPr>
        <p:txBody>
          <a:bodyPr>
            <a:noAutofit/>
          </a:bodyPr>
          <a:lstStyle>
            <a:lvl1pPr>
              <a:spcAft>
                <a:spcPts val="0"/>
              </a:spcAft>
              <a:defRPr sz="1400" b="0">
                <a:solidFill>
                  <a:schemeClr val="tx1"/>
                </a:solidFill>
                <a:latin typeface="Public Sans SemiBold" pitchFamily="2" charset="0"/>
              </a:defRPr>
            </a:lvl1pPr>
            <a:lvl2pPr>
              <a:spcAft>
                <a:spcPts val="0"/>
              </a:spcAft>
              <a:defRPr sz="1000">
                <a:solidFill>
                  <a:schemeClr val="tx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Descriptor</a:t>
            </a:r>
          </a:p>
          <a:p>
            <a:pPr lvl="1"/>
            <a:r>
              <a:rPr lang="en-US" dirty="0"/>
              <a:t>Secondary descriptor</a:t>
            </a:r>
          </a:p>
        </p:txBody>
      </p:sp>
    </p:spTree>
    <p:extLst>
      <p:ext uri="{BB962C8B-B14F-4D97-AF65-F5344CB8AC3E}">
        <p14:creationId xmlns:p14="http://schemas.microsoft.com/office/powerpoint/2010/main" val="499827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2.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5.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4.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5.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3.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slideLayout" Target="../slideLayouts/slideLayout94.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42" Type="http://schemas.openxmlformats.org/officeDocument/2006/relationships/slideLayout" Target="../slideLayouts/slideLayout97.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slideLayout" Target="../slideLayouts/slideLayout93.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41" Type="http://schemas.openxmlformats.org/officeDocument/2006/relationships/slideLayout" Target="../slideLayouts/slideLayout96.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40" Type="http://schemas.openxmlformats.org/officeDocument/2006/relationships/slideLayout" Target="../slideLayouts/slideLayout95.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4" Type="http://schemas.openxmlformats.org/officeDocument/2006/relationships/image" Target="../media/image23.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43"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60000" y="1800000"/>
            <a:ext cx="11448000" cy="435133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317458" y="6516000"/>
            <a:ext cx="490542"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69" r:id="rId3"/>
    <p:sldLayoutId id="2147483694" r:id="rId4"/>
    <p:sldLayoutId id="2147483709" r:id="rId5"/>
    <p:sldLayoutId id="2147483675" r:id="rId6"/>
    <p:sldLayoutId id="2147483676" r:id="rId7"/>
    <p:sldLayoutId id="2147483697" r:id="rId8"/>
    <p:sldLayoutId id="2147483698" r:id="rId9"/>
    <p:sldLayoutId id="2147483672" r:id="rId10"/>
    <p:sldLayoutId id="2147483677" r:id="rId11"/>
    <p:sldLayoutId id="2147483664" r:id="rId12"/>
    <p:sldLayoutId id="2147483701" r:id="rId13"/>
    <p:sldLayoutId id="2147483678" r:id="rId14"/>
    <p:sldLayoutId id="2147483679" r:id="rId15"/>
    <p:sldLayoutId id="2147483680" r:id="rId16"/>
    <p:sldLayoutId id="2147483703" r:id="rId17"/>
    <p:sldLayoutId id="2147483681" r:id="rId18"/>
    <p:sldLayoutId id="2147483682" r:id="rId19"/>
    <p:sldLayoutId id="2147483683" r:id="rId20"/>
    <p:sldLayoutId id="2147483685" r:id="rId21"/>
    <p:sldLayoutId id="2147483666" r:id="rId22"/>
    <p:sldLayoutId id="2147483667" r:id="rId23"/>
    <p:sldLayoutId id="2147483705" r:id="rId24"/>
    <p:sldLayoutId id="2147483706" r:id="rId25"/>
    <p:sldLayoutId id="2147483708" r:id="rId26"/>
    <p:sldLayoutId id="2147483710" r:id="rId27"/>
    <p:sldLayoutId id="2147483711" r:id="rId28"/>
  </p:sldLayoutIdLst>
  <p:hf hdr="0" dt="0"/>
  <p:txStyles>
    <p:titleStyle>
      <a:lvl1pPr algn="l" defTabSz="914377" rtl="0" eaLnBrk="1" latinLnBrk="0" hangingPunct="1">
        <a:lnSpc>
          <a:spcPct val="90000"/>
        </a:lnSpc>
        <a:spcBef>
          <a:spcPct val="0"/>
        </a:spcBef>
        <a:buNone/>
        <a:defRPr sz="3600" kern="1200">
          <a:solidFill>
            <a:schemeClr val="tx1"/>
          </a:solidFill>
          <a:latin typeface="+mn-lt"/>
          <a:ea typeface="+mj-ea"/>
          <a:cs typeface="+mj-cs"/>
        </a:defRPr>
      </a:lvl1pPr>
    </p:titleStyle>
    <p:body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9601200" y="751115"/>
            <a:ext cx="1752828" cy="1004206"/>
          </a:xfrm>
          <a:prstGeom prst="rect">
            <a:avLst/>
          </a:prstGeom>
        </p:spPr>
      </p:pic>
      <p:pic>
        <p:nvPicPr>
          <p:cNvPr id="10" name="Picture 9"/>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42591" y="5983628"/>
            <a:ext cx="788400" cy="788400"/>
          </a:xfrm>
          <a:prstGeom prst="rect">
            <a:avLst/>
          </a:prstGeom>
        </p:spPr>
      </p:pic>
    </p:spTree>
    <p:extLst>
      <p:ext uri="{BB962C8B-B14F-4D97-AF65-F5344CB8AC3E}">
        <p14:creationId xmlns:p14="http://schemas.microsoft.com/office/powerpoint/2010/main" val="116824659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7" name="Text Placeholder 2"/>
          <p:cNvSpPr>
            <a:spLocks noGrp="1"/>
          </p:cNvSpPr>
          <p:nvPr>
            <p:ph type="body" idx="1"/>
          </p:nvPr>
        </p:nvSpPr>
        <p:spPr>
          <a:xfrm>
            <a:off x="838200" y="1847850"/>
            <a:ext cx="10515600" cy="37448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77166EF0-7828-C546-8826-615E580D6BAD}" type="slidenum">
              <a:rPr lang="en-US" smtClean="0"/>
              <a:pPr/>
              <a:t>‹#›</a:t>
            </a:fld>
            <a:endParaRPr lang="en-US" dirty="0"/>
          </a:p>
        </p:txBody>
      </p:sp>
      <p:pic>
        <p:nvPicPr>
          <p:cNvPr id="11" name="Picture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42591" y="5983628"/>
            <a:ext cx="788400" cy="788400"/>
          </a:xfrm>
          <a:prstGeom prst="rect">
            <a:avLst/>
          </a:prstGeom>
        </p:spPr>
      </p:pic>
    </p:spTree>
    <p:extLst>
      <p:ext uri="{BB962C8B-B14F-4D97-AF65-F5344CB8AC3E}">
        <p14:creationId xmlns:p14="http://schemas.microsoft.com/office/powerpoint/2010/main" val="60680395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Lst>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60000" y="1800000"/>
            <a:ext cx="11448000" cy="435133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317458" y="6516000"/>
            <a:ext cx="490542"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dirty="0"/>
          </a:p>
        </p:txBody>
      </p:sp>
      <p:sp>
        <p:nvSpPr>
          <p:cNvPr id="9" name="TextBox 8">
            <a:extLst>
              <a:ext uri="{FF2B5EF4-FFF2-40B4-BE49-F238E27FC236}">
                <a16:creationId xmlns:a16="http://schemas.microsoft.com/office/drawing/2014/main" id="{E98AFF8C-6EAC-4301-9800-49DD3EDD38B8}"/>
              </a:ext>
            </a:extLst>
          </p:cNvPr>
          <p:cNvSpPr txBox="1"/>
          <p:nvPr userDrawn="1"/>
        </p:nvSpPr>
        <p:spPr>
          <a:xfrm>
            <a:off x="-2622931" y="14626"/>
            <a:ext cx="2544960" cy="5170646"/>
          </a:xfrm>
          <a:prstGeom prst="rect">
            <a:avLst/>
          </a:prstGeom>
          <a:noFill/>
        </p:spPr>
        <p:txBody>
          <a:bodyPr wrap="square" lIns="0" tIns="0" rIns="0" bIns="0" rtlCol="0">
            <a:spAutoFit/>
          </a:bodyPr>
          <a:lstStyle/>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CHOOSE A SLIDE STYLE FROM </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Home tab</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New Slide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Choose layout</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If layout goes awry, select Reset</a:t>
            </a: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TEXT</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There are 5 levels of formatted text available.</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Please move between text  levels using the increase/decrease button on the menu above.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CHANGE SLIDE BACKGROUND/COLOUR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Design Menu</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Format Background</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Select colour from palette OR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Picture or Texture Fill</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Find image </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REPLACE IMAGE IN SHAPE OR ON PAGE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Right click on image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Change Picture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Select your image</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OR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Delete the image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icon</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Find the new image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TO REPOSITION IMAGE WITHIN SHAPE </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image</a:t>
            </a:r>
          </a:p>
          <a:p>
            <a:pPr marL="239178" indent="-239178" algn="l">
              <a:buFont typeface="+mj-lt"/>
              <a:buAutoNum type="arabicPeriod"/>
            </a:pPr>
            <a:r>
              <a:rPr lang="en-US" sz="800" b="0" kern="1200" baseline="0" noProof="0" dirty="0">
                <a:solidFill>
                  <a:schemeClr val="bg1">
                    <a:lumMod val="65000"/>
                  </a:schemeClr>
                </a:solidFill>
                <a:latin typeface="Arial" panose="020B0604020202020204" pitchFamily="34" charset="0"/>
                <a:ea typeface="+mn-ea"/>
                <a:cs typeface="Arial" panose="020B0604020202020204" pitchFamily="34" charset="0"/>
              </a:rPr>
              <a:t>Picture Format menu</a:t>
            </a:r>
          </a:p>
          <a:p>
            <a:pPr marL="239178" indent="-239178" algn="l">
              <a:buFont typeface="+mj-lt"/>
              <a:buAutoNum type="arabicPeriod"/>
            </a:pPr>
            <a:r>
              <a:rPr lang="en-US"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Crop button dropdown</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To fit the whole image inside select FIT</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ADD/CHANGE FOOTER</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Insert Menu</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Header &amp; Footer</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Tick to activate/Untick to remove</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Change text</a:t>
            </a:r>
          </a:p>
        </p:txBody>
      </p:sp>
      <p:pic>
        <p:nvPicPr>
          <p:cNvPr id="11" name="Picture 10">
            <a:extLst>
              <a:ext uri="{FF2B5EF4-FFF2-40B4-BE49-F238E27FC236}">
                <a16:creationId xmlns:a16="http://schemas.microsoft.com/office/drawing/2014/main" id="{95497C0B-0C24-4334-9150-A2D01FE29EBB}"/>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2622930" y="1263563"/>
            <a:ext cx="632972" cy="215628"/>
          </a:xfrm>
          <a:prstGeom prst="rect">
            <a:avLst/>
          </a:prstGeom>
        </p:spPr>
      </p:pic>
    </p:spTree>
    <p:extLst>
      <p:ext uri="{BB962C8B-B14F-4D97-AF65-F5344CB8AC3E}">
        <p14:creationId xmlns:p14="http://schemas.microsoft.com/office/powerpoint/2010/main" val="296662086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 id="2147483780" r:id="rId39"/>
    <p:sldLayoutId id="2147483781" r:id="rId40"/>
    <p:sldLayoutId id="2147483782" r:id="rId41"/>
    <p:sldLayoutId id="2147483783" r:id="rId42"/>
  </p:sldLayoutIdLst>
  <p:hf hdr="0" dt="0"/>
  <p:txStyles>
    <p:titleStyle>
      <a:lvl1pPr algn="l" defTabSz="914377" rtl="0" eaLnBrk="1" latinLnBrk="0" hangingPunct="1">
        <a:lnSpc>
          <a:spcPct val="90000"/>
        </a:lnSpc>
        <a:spcBef>
          <a:spcPct val="0"/>
        </a:spcBef>
        <a:buNone/>
        <a:defRPr sz="3600" kern="1200">
          <a:solidFill>
            <a:schemeClr val="tx1"/>
          </a:solidFill>
          <a:latin typeface="+mn-lt"/>
          <a:ea typeface="+mj-ea"/>
          <a:cs typeface="+mj-cs"/>
        </a:defRPr>
      </a:lvl1pPr>
    </p:titleStyle>
    <p:body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3.xml"/><Relationship Id="rId1" Type="http://schemas.openxmlformats.org/officeDocument/2006/relationships/slideLayout" Target="../slideLayouts/slideLayout4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3" Type="http://schemas.openxmlformats.org/officeDocument/2006/relationships/image" Target="../media/image84.tmp"/><Relationship Id="rId2" Type="http://schemas.openxmlformats.org/officeDocument/2006/relationships/notesSlide" Target="../notesSlides/notesSlide99.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10.xml.rels><?xml version="1.0" encoding="UTF-8" standalone="yes"?>
<Relationships xmlns="http://schemas.openxmlformats.org/package/2006/relationships"><Relationship Id="rId3" Type="http://schemas.openxmlformats.org/officeDocument/2006/relationships/image" Target="../media/image85.tmp"/><Relationship Id="rId2" Type="http://schemas.openxmlformats.org/officeDocument/2006/relationships/notesSlide" Target="../notesSlides/notesSlide100.xml"/><Relationship Id="rId1" Type="http://schemas.openxmlformats.org/officeDocument/2006/relationships/slideLayout" Target="../slideLayouts/slideLayout47.xml"/></Relationships>
</file>

<file path=ppt/slides/_rels/slide111.xml.rels><?xml version="1.0" encoding="UTF-8" standalone="yes"?>
<Relationships xmlns="http://schemas.openxmlformats.org/package/2006/relationships"><Relationship Id="rId3" Type="http://schemas.openxmlformats.org/officeDocument/2006/relationships/image" Target="../media/image86.tmp"/><Relationship Id="rId2" Type="http://schemas.openxmlformats.org/officeDocument/2006/relationships/notesSlide" Target="../notesSlides/notesSlide101.xml"/><Relationship Id="rId1" Type="http://schemas.openxmlformats.org/officeDocument/2006/relationships/slideLayout" Target="../slideLayouts/slideLayout4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4.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47.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5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notesSlide" Target="../notesSlides/notesSlide25.xml"/><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notesSlide" Target="../notesSlides/notesSlide26.xml"/><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27.xml"/><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28.xml"/><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notesSlide" Target="../notesSlides/notesSlide29.xml"/><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2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3" Type="http://schemas.openxmlformats.org/officeDocument/2006/relationships/hyperlink" Target="mailto:MCA@regional.nsw.gov.au" TargetMode="External"/><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microsoft.com/office/2018/10/relationships/comments" Target="../comments/modernComment_17A_EF55B28.xml"/><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18/10/relationships/comments" Target="../comments/modernComment_17F_27065B8F.xml"/><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microsoft.com/office/2018/10/relationships/comments" Target="../comments/modernComment_185_8271AF90.xml"/><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microsoft.com/office/2018/10/relationships/comments" Target="../comments/modernComment_181_9D8A7A67.xml"/><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61.xml"/><Relationship Id="rId1" Type="http://schemas.openxmlformats.org/officeDocument/2006/relationships/slideLayout" Target="../slideLayouts/slideLayout5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78.xml"/></Relationships>
</file>

<file path=ppt/slides/_rels/slide7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63.xml"/><Relationship Id="rId1" Type="http://schemas.openxmlformats.org/officeDocument/2006/relationships/slideLayout" Target="../slideLayouts/slideLayout7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8.xml"/></Relationships>
</file>

<file path=ppt/slides/_rels/slide7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66.xml"/><Relationship Id="rId1" Type="http://schemas.openxmlformats.org/officeDocument/2006/relationships/slideLayout" Target="../slideLayouts/slideLayout7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71.xml"/><Relationship Id="rId1" Type="http://schemas.openxmlformats.org/officeDocument/2006/relationships/slideLayout" Target="../slideLayouts/slideLayout7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8.xml"/></Relationships>
</file>

<file path=ppt/slides/_rels/slide8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73.xml"/><Relationship Id="rId1" Type="http://schemas.openxmlformats.org/officeDocument/2006/relationships/slideLayout" Target="../slideLayouts/slideLayout78.xml"/></Relationships>
</file>

<file path=ppt/slides/_rels/slide83.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74.xml"/><Relationship Id="rId1" Type="http://schemas.openxmlformats.org/officeDocument/2006/relationships/slideLayout" Target="../slideLayouts/slideLayout78.xml"/></Relationships>
</file>

<file path=ppt/slides/_rels/slide8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75.xml"/><Relationship Id="rId1" Type="http://schemas.openxmlformats.org/officeDocument/2006/relationships/slideLayout" Target="../slideLayouts/slideLayout7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5.xml"/></Relationships>
</file>

<file path=ppt/slides/_rels/slide8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1.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79.tmp"/><Relationship Id="rId2" Type="http://schemas.openxmlformats.org/officeDocument/2006/relationships/notesSlide" Target="../notesSlides/notesSlide83.xml"/><Relationship Id="rId1" Type="http://schemas.openxmlformats.org/officeDocument/2006/relationships/slideLayout" Target="../slideLayouts/slideLayout54.xml"/></Relationships>
</file>

<file path=ppt/slides/_rels/slide93.xml.rels><?xml version="1.0" encoding="UTF-8" standalone="yes"?>
<Relationships xmlns="http://schemas.openxmlformats.org/package/2006/relationships"><Relationship Id="rId3" Type="http://schemas.openxmlformats.org/officeDocument/2006/relationships/image" Target="../media/image80.tmp"/><Relationship Id="rId2" Type="http://schemas.openxmlformats.org/officeDocument/2006/relationships/notesSlide" Target="../notesSlides/notesSlide84.xml"/><Relationship Id="rId1" Type="http://schemas.openxmlformats.org/officeDocument/2006/relationships/slideLayout" Target="../slideLayouts/slideLayout5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81.tmp"/><Relationship Id="rId2" Type="http://schemas.openxmlformats.org/officeDocument/2006/relationships/notesSlide" Target="../notesSlides/notesSlide87.xml"/><Relationship Id="rId1" Type="http://schemas.openxmlformats.org/officeDocument/2006/relationships/slideLayout" Target="../slideLayouts/slideLayout54.xml"/></Relationships>
</file>

<file path=ppt/slides/_rels/slide97.xml.rels><?xml version="1.0" encoding="UTF-8" standalone="yes"?>
<Relationships xmlns="http://schemas.openxmlformats.org/package/2006/relationships"><Relationship Id="rId3" Type="http://schemas.openxmlformats.org/officeDocument/2006/relationships/image" Target="../media/image82.tmp"/><Relationship Id="rId2" Type="http://schemas.openxmlformats.org/officeDocument/2006/relationships/notesSlide" Target="../notesSlides/notesSlide88.xml"/><Relationship Id="rId1" Type="http://schemas.openxmlformats.org/officeDocument/2006/relationships/slideLayout" Target="../slideLayouts/slideLayout5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B0D198-68FB-27EA-546E-182BA95DC519}"/>
              </a:ext>
            </a:extLst>
          </p:cNvPr>
          <p:cNvSpPr>
            <a:spLocks noGrp="1"/>
          </p:cNvSpPr>
          <p:nvPr>
            <p:ph type="ctrTitle"/>
          </p:nvPr>
        </p:nvSpPr>
        <p:spPr>
          <a:xfrm>
            <a:off x="359999" y="1118380"/>
            <a:ext cx="6866424" cy="2679008"/>
          </a:xfrm>
        </p:spPr>
        <p:txBody>
          <a:bodyPr/>
          <a:lstStyle/>
          <a:p>
            <a:r>
              <a:rPr lang="en-US" dirty="0"/>
              <a:t>Plant registration forum</a:t>
            </a:r>
          </a:p>
        </p:txBody>
      </p:sp>
      <p:sp>
        <p:nvSpPr>
          <p:cNvPr id="6" name="Text Placeholder 5">
            <a:extLst>
              <a:ext uri="{FF2B5EF4-FFF2-40B4-BE49-F238E27FC236}">
                <a16:creationId xmlns:a16="http://schemas.microsoft.com/office/drawing/2014/main" id="{CC80E9B3-07E5-2F6C-A1ED-1180A917578F}"/>
              </a:ext>
            </a:extLst>
          </p:cNvPr>
          <p:cNvSpPr>
            <a:spLocks noGrp="1"/>
          </p:cNvSpPr>
          <p:nvPr>
            <p:ph type="body" sz="quarter" idx="12"/>
          </p:nvPr>
        </p:nvSpPr>
        <p:spPr/>
        <p:txBody>
          <a:bodyPr/>
          <a:lstStyle/>
          <a:p>
            <a:r>
              <a:rPr lang="en-US" dirty="0"/>
              <a:t>9 March 2023</a:t>
            </a:r>
          </a:p>
        </p:txBody>
      </p:sp>
      <p:pic>
        <p:nvPicPr>
          <p:cNvPr id="13" name="Picture Placeholder 12" descr="A picture containing person, person&#10;&#10;Description automatically generated">
            <a:extLst>
              <a:ext uri="{FF2B5EF4-FFF2-40B4-BE49-F238E27FC236}">
                <a16:creationId xmlns:a16="http://schemas.microsoft.com/office/drawing/2014/main" id="{127A439D-5C03-4A18-B4A2-6726B5B29A6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9187" r="29187"/>
          <a:stretch>
            <a:fillRect/>
          </a:stretch>
        </p:blipFill>
        <p:spPr/>
      </p:pic>
    </p:spTree>
    <p:extLst>
      <p:ext uri="{BB962C8B-B14F-4D97-AF65-F5344CB8AC3E}">
        <p14:creationId xmlns:p14="http://schemas.microsoft.com/office/powerpoint/2010/main" val="2573071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ACD103-62C2-6786-8925-031BDA62EC59}"/>
              </a:ext>
            </a:extLst>
          </p:cNvPr>
          <p:cNvSpPr>
            <a:spLocks noGrp="1"/>
          </p:cNvSpPr>
          <p:nvPr>
            <p:ph type="title"/>
          </p:nvPr>
        </p:nvSpPr>
        <p:spPr>
          <a:xfrm>
            <a:off x="360000" y="1185499"/>
            <a:ext cx="9720000" cy="794492"/>
          </a:xfrm>
        </p:spPr>
        <p:txBody>
          <a:bodyPr anchor="t">
            <a:normAutofit/>
          </a:bodyPr>
          <a:lstStyle/>
          <a:p>
            <a:r>
              <a:rPr lang="en-US" dirty="0"/>
              <a:t>Technical reference guides</a:t>
            </a:r>
          </a:p>
        </p:txBody>
      </p:sp>
      <p:sp>
        <p:nvSpPr>
          <p:cNvPr id="4" name="Content Placeholder 3">
            <a:extLst>
              <a:ext uri="{FF2B5EF4-FFF2-40B4-BE49-F238E27FC236}">
                <a16:creationId xmlns:a16="http://schemas.microsoft.com/office/drawing/2014/main" id="{B2192638-86CC-904B-D274-31A58A709959}"/>
              </a:ext>
            </a:extLst>
          </p:cNvPr>
          <p:cNvSpPr>
            <a:spLocks noGrp="1"/>
          </p:cNvSpPr>
          <p:nvPr>
            <p:ph sz="half" idx="1"/>
          </p:nvPr>
        </p:nvSpPr>
        <p:spPr>
          <a:xfrm>
            <a:off x="322434" y="2340010"/>
            <a:ext cx="7088550" cy="4033045"/>
          </a:xfrm>
        </p:spPr>
        <p:txBody>
          <a:bodyPr>
            <a:normAutofit/>
          </a:bodyPr>
          <a:lstStyle/>
          <a:p>
            <a:pPr marL="0" indent="0">
              <a:buNone/>
            </a:pPr>
            <a:r>
              <a:rPr lang="en-AU" dirty="0">
                <a:latin typeface="+mn-lt"/>
              </a:rPr>
              <a:t>When the Regulators Mining Design Guidelines (MDG’s) are reviewed they will be converted to Technical Reference Guides (TRG’s)</a:t>
            </a:r>
          </a:p>
          <a:p>
            <a:r>
              <a:rPr lang="en-AU" dirty="0">
                <a:latin typeface="+mn-lt"/>
              </a:rPr>
              <a:t>The following TRG’s have been published in the past 12 months:</a:t>
            </a:r>
            <a:endParaRPr lang="en-AU" b="0" i="0" u="none" strike="noStrike" baseline="0" dirty="0">
              <a:latin typeface="+mn-lt"/>
            </a:endParaRPr>
          </a:p>
          <a:p>
            <a:pPr marL="817200" lvl="4" indent="-457200">
              <a:lnSpc>
                <a:spcPct val="90000"/>
              </a:lnSpc>
              <a:buFont typeface="Wingdings" panose="05000000000000000000" pitchFamily="2" charset="2"/>
              <a:buChar char="Ø"/>
            </a:pPr>
            <a:r>
              <a:rPr lang="en-AU" sz="2000" dirty="0">
                <a:solidFill>
                  <a:srgbClr val="21272B"/>
                </a:solidFill>
              </a:rPr>
              <a:t>Winding systems for small gemstone mines</a:t>
            </a:r>
          </a:p>
          <a:p>
            <a:pPr marL="817200" lvl="4" indent="-457200">
              <a:lnSpc>
                <a:spcPct val="90000"/>
              </a:lnSpc>
              <a:buFont typeface="Wingdings" panose="05000000000000000000" pitchFamily="2" charset="2"/>
              <a:buChar char="Ø"/>
            </a:pPr>
            <a:r>
              <a:rPr lang="en-AU" sz="2000" dirty="0">
                <a:solidFill>
                  <a:srgbClr val="21272B"/>
                </a:solidFill>
              </a:rPr>
              <a:t>Braking systems on plant used in underground </a:t>
            </a:r>
            <a:r>
              <a:rPr lang="en-AU" sz="2000" dirty="0"/>
              <a:t>transport</a:t>
            </a:r>
          </a:p>
          <a:p>
            <a:pPr marL="817200" lvl="4" indent="-457200">
              <a:lnSpc>
                <a:spcPct val="90000"/>
              </a:lnSpc>
              <a:buFont typeface="Wingdings" panose="05000000000000000000" pitchFamily="2" charset="2"/>
              <a:buChar char="Ø"/>
            </a:pPr>
            <a:r>
              <a:rPr lang="en-AU" sz="2000" dirty="0"/>
              <a:t>Non-metallic materials for use in underground coal mines and reclaim tunnels in coal mines</a:t>
            </a:r>
            <a:endParaRPr lang="en-AU" sz="2000" dirty="0">
              <a:solidFill>
                <a:srgbClr val="21272B"/>
              </a:solidFill>
            </a:endParaRPr>
          </a:p>
          <a:p>
            <a:pPr lvl="4" indent="0">
              <a:lnSpc>
                <a:spcPct val="90000"/>
              </a:lnSpc>
              <a:buNone/>
            </a:pPr>
            <a:endParaRPr lang="en-AU" sz="2000" dirty="0">
              <a:solidFill>
                <a:srgbClr val="21272B"/>
              </a:solidFill>
            </a:endParaRPr>
          </a:p>
          <a:p>
            <a:pPr marL="817200" lvl="4" indent="-457200">
              <a:lnSpc>
                <a:spcPct val="90000"/>
              </a:lnSpc>
              <a:buFont typeface="Wingdings" panose="05000000000000000000" pitchFamily="2" charset="2"/>
              <a:buChar char="Ø"/>
            </a:pPr>
            <a:endParaRPr lang="en-AU" sz="2000" dirty="0">
              <a:solidFill>
                <a:srgbClr val="21272B"/>
              </a:solidFill>
            </a:endParaRPr>
          </a:p>
          <a:p>
            <a:endParaRPr lang="en-AU" b="0" i="0" u="none" strike="noStrike" baseline="0" dirty="0"/>
          </a:p>
          <a:p>
            <a:endParaRPr lang="en-AU" b="0" i="0" u="none" strike="noStrike" baseline="0" dirty="0"/>
          </a:p>
          <a:p>
            <a:endParaRPr lang="en-AU" dirty="0"/>
          </a:p>
          <a:p>
            <a:endParaRPr lang="en-AU" b="0" i="0" u="none" strike="noStrike" baseline="0" dirty="0"/>
          </a:p>
          <a:p>
            <a:endParaRPr lang="en-AU" dirty="0"/>
          </a:p>
        </p:txBody>
      </p:sp>
      <p:sp>
        <p:nvSpPr>
          <p:cNvPr id="2" name="Slide Number Placeholder 1">
            <a:extLst>
              <a:ext uri="{FF2B5EF4-FFF2-40B4-BE49-F238E27FC236}">
                <a16:creationId xmlns:a16="http://schemas.microsoft.com/office/drawing/2014/main" id="{54FCB453-3C2C-839D-DD0D-8FBF0F1CC147}"/>
              </a:ext>
            </a:extLst>
          </p:cNvPr>
          <p:cNvSpPr>
            <a:spLocks noGrp="1"/>
          </p:cNvSpPr>
          <p:nvPr>
            <p:ph type="sldNum" sz="quarter" idx="12"/>
          </p:nvPr>
        </p:nvSpPr>
        <p:spPr>
          <a:xfrm>
            <a:off x="11317458" y="6516000"/>
            <a:ext cx="490542"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10</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4" name="TextBox 13">
            <a:extLst>
              <a:ext uri="{FF2B5EF4-FFF2-40B4-BE49-F238E27FC236}">
                <a16:creationId xmlns:a16="http://schemas.microsoft.com/office/drawing/2014/main" id="{A5F95CE0-BD64-4720-A7C1-6CDE4E64F30E}"/>
              </a:ext>
            </a:extLst>
          </p:cNvPr>
          <p:cNvSpPr txBox="1"/>
          <p:nvPr/>
        </p:nvSpPr>
        <p:spPr>
          <a:xfrm>
            <a:off x="-2622931" y="14626"/>
            <a:ext cx="2544960" cy="8171468"/>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CHOOSE A SLIDE STYLE FROM </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Home tab</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New Slide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Choose layout</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If layout goes awry, select Reset</a:t>
            </a: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TEXT</a:t>
            </a:r>
          </a:p>
          <a:p>
            <a:pPr marL="0" marR="0" lvl="0" indent="0" algn="l" defTabSz="609585" rtl="0" eaLnBrk="1" fontAlgn="auto" latinLnBrk="0" hangingPunct="1">
              <a:lnSpc>
                <a:spcPct val="100000"/>
              </a:lnSpc>
              <a:spcBef>
                <a:spcPts val="0"/>
              </a:spcBef>
              <a:spcAft>
                <a:spcPts val="60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There are 5 levels of formatted text available.</a:t>
            </a:r>
          </a:p>
          <a:p>
            <a:pPr marL="0" marR="0" lvl="0" indent="0" algn="l" defTabSz="609585" rtl="0" eaLnBrk="1" fontAlgn="auto" latinLnBrk="0" hangingPunct="1">
              <a:lnSpc>
                <a:spcPct val="100000"/>
              </a:lnSpc>
              <a:spcBef>
                <a:spcPts val="0"/>
              </a:spcBef>
              <a:spcAft>
                <a:spcPts val="60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Please move between text  levels using the increase/decrease button on the menu above.</a:t>
            </a: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SLIDE BACKGROUND/COLOUR</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Design Menu</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Format Background</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Select colour from palette OR</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Picture or Texture Fill</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Find image </a:t>
            </a: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REPLACE IMAGE IN SHAPE OR ON PAGE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Right click on image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Picture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Select your image</a:t>
            </a:r>
          </a:p>
          <a:p>
            <a:pPr marL="0" marR="0" lvl="0" indent="0" algn="l" defTabSz="609585" rtl="0" eaLnBrk="1" fontAlgn="auto" latinLnBrk="0" hangingPunct="1">
              <a:lnSpc>
                <a:spcPct val="100000"/>
              </a:lnSpc>
              <a:spcBef>
                <a:spcPts val="0"/>
              </a:spcBef>
              <a:spcAft>
                <a:spcPts val="60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OR</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Delete the image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icon</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Find the new image</a:t>
            </a: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REPOSITION IMAGE WITHIN SHAPE </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image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US"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Picture Format menu</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US"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Crop button dropdown</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fit the whole image inside select FIT</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ADD/CHANGE FOOTER</a:t>
            </a:r>
          </a:p>
          <a:p>
            <a:pPr marL="239178" marR="0" lvl="0" indent="-239178" algn="l" defTabSz="1219170"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Insert Menu</a:t>
            </a:r>
          </a:p>
          <a:p>
            <a:pPr marL="239178" marR="0" lvl="0" indent="-239178" algn="l" defTabSz="1219170"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Header &amp; Footer</a:t>
            </a:r>
          </a:p>
          <a:p>
            <a:pPr marL="239178" marR="0" lvl="0" indent="-239178" algn="l" defTabSz="1219170"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Tick to activate/Untick to remove</a:t>
            </a:r>
          </a:p>
          <a:p>
            <a:pPr marL="239178" marR="0" lvl="0" indent="-239178" algn="l" defTabSz="1219170"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text</a:t>
            </a:r>
          </a:p>
        </p:txBody>
      </p:sp>
      <p:pic>
        <p:nvPicPr>
          <p:cNvPr id="15" name="Picture 14">
            <a:extLst>
              <a:ext uri="{FF2B5EF4-FFF2-40B4-BE49-F238E27FC236}">
                <a16:creationId xmlns:a16="http://schemas.microsoft.com/office/drawing/2014/main" id="{EA7DD8C1-8542-4185-88F0-AB429D309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2930" y="1263563"/>
            <a:ext cx="632972" cy="215628"/>
          </a:xfrm>
          <a:prstGeom prst="rect">
            <a:avLst/>
          </a:prstGeom>
        </p:spPr>
      </p:pic>
      <p:pic>
        <p:nvPicPr>
          <p:cNvPr id="10" name="Picture 9">
            <a:extLst>
              <a:ext uri="{FF2B5EF4-FFF2-40B4-BE49-F238E27FC236}">
                <a16:creationId xmlns:a16="http://schemas.microsoft.com/office/drawing/2014/main" id="{72F735EB-4631-49A7-A6D7-F00DF64990F9}"/>
              </a:ext>
            </a:extLst>
          </p:cNvPr>
          <p:cNvPicPr>
            <a:picLocks noChangeAspect="1"/>
          </p:cNvPicPr>
          <p:nvPr/>
        </p:nvPicPr>
        <p:blipFill>
          <a:blip r:embed="rId4"/>
          <a:stretch>
            <a:fillRect/>
          </a:stretch>
        </p:blipFill>
        <p:spPr>
          <a:xfrm>
            <a:off x="7886521" y="2340010"/>
            <a:ext cx="3676208" cy="38834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68791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63697-B9C2-410E-9448-6E7A9CC6FBED}"/>
              </a:ext>
            </a:extLst>
          </p:cNvPr>
          <p:cNvSpPr>
            <a:spLocks noGrp="1"/>
          </p:cNvSpPr>
          <p:nvPr>
            <p:ph type="ctrTitle"/>
          </p:nvPr>
        </p:nvSpPr>
        <p:spPr>
          <a:xfrm>
            <a:off x="369728" y="4339302"/>
            <a:ext cx="7200000" cy="1254102"/>
          </a:xfrm>
        </p:spPr>
        <p:txBody>
          <a:bodyPr anchor="t">
            <a:normAutofit/>
          </a:bodyPr>
          <a:lstStyle/>
          <a:p>
            <a:r>
              <a:rPr lang="en-AU" dirty="0"/>
              <a:t>Questions</a:t>
            </a:r>
          </a:p>
        </p:txBody>
      </p:sp>
      <p:sp>
        <p:nvSpPr>
          <p:cNvPr id="3" name="Slide Number Placeholder 2" hidden="1">
            <a:extLst>
              <a:ext uri="{FF2B5EF4-FFF2-40B4-BE49-F238E27FC236}">
                <a16:creationId xmlns:a16="http://schemas.microsoft.com/office/drawing/2014/main" id="{6E186C8C-CBD2-462C-91BB-6E7B8D8EE541}"/>
              </a:ext>
            </a:extLst>
          </p:cNvPr>
          <p:cNvSpPr>
            <a:spLocks noGrp="1"/>
          </p:cNvSpPr>
          <p:nvPr>
            <p:ph type="sldNum" sz="quarter" idx="4294967295"/>
          </p:nvPr>
        </p:nvSpPr>
        <p:spPr>
          <a:xfrm>
            <a:off x="11317458" y="6516000"/>
            <a:ext cx="490542" cy="180000"/>
          </a:xfrm>
        </p:spPr>
        <p:txBody>
          <a:bodyPr/>
          <a:lstStyle/>
          <a:p>
            <a:pPr>
              <a:spcAft>
                <a:spcPts val="600"/>
              </a:spcAft>
            </a:pPr>
            <a:fld id="{10A01DC5-1685-4615-8240-15192985C6A2}" type="slidenum">
              <a:rPr lang="en-AU" smtClean="0"/>
              <a:pPr>
                <a:spcAft>
                  <a:spcPts val="600"/>
                </a:spcAft>
              </a:pPr>
              <a:t>100</a:t>
            </a:fld>
            <a:endParaRPr lang="en-AU"/>
          </a:p>
        </p:txBody>
      </p:sp>
    </p:spTree>
    <p:extLst>
      <p:ext uri="{BB962C8B-B14F-4D97-AF65-F5344CB8AC3E}">
        <p14:creationId xmlns:p14="http://schemas.microsoft.com/office/powerpoint/2010/main" val="12139477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B0D198-68FB-27EA-546E-182BA95DC519}"/>
              </a:ext>
            </a:extLst>
          </p:cNvPr>
          <p:cNvSpPr>
            <a:spLocks noGrp="1"/>
          </p:cNvSpPr>
          <p:nvPr>
            <p:ph type="ctrTitle"/>
          </p:nvPr>
        </p:nvSpPr>
        <p:spPr>
          <a:xfrm>
            <a:off x="359998" y="2602866"/>
            <a:ext cx="7406138" cy="2679008"/>
          </a:xfrm>
        </p:spPr>
        <p:txBody>
          <a:bodyPr/>
          <a:lstStyle/>
          <a:p>
            <a:r>
              <a:rPr lang="en-AU" dirty="0"/>
              <a:t>Verification informative</a:t>
            </a:r>
            <a:br>
              <a:rPr lang="en-AU" dirty="0"/>
            </a:br>
            <a:br>
              <a:rPr lang="en-AU" dirty="0"/>
            </a:br>
            <a:br>
              <a:rPr lang="en-US" dirty="0"/>
            </a:br>
            <a:endParaRPr lang="en-US" dirty="0"/>
          </a:p>
        </p:txBody>
      </p:sp>
      <p:sp>
        <p:nvSpPr>
          <p:cNvPr id="5" name="Text Placeholder 4">
            <a:extLst>
              <a:ext uri="{FF2B5EF4-FFF2-40B4-BE49-F238E27FC236}">
                <a16:creationId xmlns:a16="http://schemas.microsoft.com/office/drawing/2014/main" id="{970F5BC2-0836-49C8-0590-8329C0CD58A9}"/>
              </a:ext>
            </a:extLst>
          </p:cNvPr>
          <p:cNvSpPr>
            <a:spLocks noGrp="1"/>
          </p:cNvSpPr>
          <p:nvPr>
            <p:ph type="body" sz="quarter" idx="11"/>
          </p:nvPr>
        </p:nvSpPr>
        <p:spPr/>
        <p:txBody>
          <a:bodyPr/>
          <a:lstStyle/>
          <a:p>
            <a:r>
              <a:rPr lang="en-US" dirty="0"/>
              <a:t>Ross Stutchbury</a:t>
            </a:r>
          </a:p>
          <a:p>
            <a:r>
              <a:rPr lang="en-US" dirty="0"/>
              <a:t>Senior Mine Safety Officer, Mechanical</a:t>
            </a:r>
          </a:p>
        </p:txBody>
      </p:sp>
      <p:sp>
        <p:nvSpPr>
          <p:cNvPr id="6" name="Text Placeholder 5">
            <a:extLst>
              <a:ext uri="{FF2B5EF4-FFF2-40B4-BE49-F238E27FC236}">
                <a16:creationId xmlns:a16="http://schemas.microsoft.com/office/drawing/2014/main" id="{CC80E9B3-07E5-2F6C-A1ED-1180A917578F}"/>
              </a:ext>
            </a:extLst>
          </p:cNvPr>
          <p:cNvSpPr>
            <a:spLocks noGrp="1"/>
          </p:cNvSpPr>
          <p:nvPr>
            <p:ph type="body" sz="quarter" idx="12"/>
          </p:nvPr>
        </p:nvSpPr>
        <p:spPr/>
        <p:txBody>
          <a:bodyPr/>
          <a:lstStyle/>
          <a:p>
            <a:r>
              <a:rPr lang="en-US" dirty="0"/>
              <a:t>9 March 2023</a:t>
            </a:r>
          </a:p>
        </p:txBody>
      </p:sp>
      <p:pic>
        <p:nvPicPr>
          <p:cNvPr id="9" name="Picture Placeholder 8" descr="A picture containing old&#10;&#10;Description automatically generated">
            <a:extLst>
              <a:ext uri="{FF2B5EF4-FFF2-40B4-BE49-F238E27FC236}">
                <a16:creationId xmlns:a16="http://schemas.microsoft.com/office/drawing/2014/main" id="{23CCFE39-201C-43AC-A31D-2D3758CB941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9230" r="9230"/>
          <a:stretch>
            <a:fillRect/>
          </a:stretch>
        </p:blipFill>
        <p:spPr/>
      </p:pic>
    </p:spTree>
    <p:extLst>
      <p:ext uri="{BB962C8B-B14F-4D97-AF65-F5344CB8AC3E}">
        <p14:creationId xmlns:p14="http://schemas.microsoft.com/office/powerpoint/2010/main" val="34231432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EEE13-CEEB-4B74-9BFA-8AB603D06B2E}"/>
              </a:ext>
            </a:extLst>
          </p:cNvPr>
          <p:cNvSpPr>
            <a:spLocks noGrp="1"/>
          </p:cNvSpPr>
          <p:nvPr>
            <p:ph type="title"/>
          </p:nvPr>
        </p:nvSpPr>
        <p:spPr/>
        <p:txBody>
          <a:bodyPr/>
          <a:lstStyle/>
          <a:p>
            <a:r>
              <a:rPr lang="en-AU" dirty="0"/>
              <a:t>Informative document</a:t>
            </a:r>
          </a:p>
        </p:txBody>
      </p:sp>
      <p:sp>
        <p:nvSpPr>
          <p:cNvPr id="4" name="Content Placeholder 3">
            <a:extLst>
              <a:ext uri="{FF2B5EF4-FFF2-40B4-BE49-F238E27FC236}">
                <a16:creationId xmlns:a16="http://schemas.microsoft.com/office/drawing/2014/main" id="{5366BAA0-D23A-4443-96E5-52838A4BFF88}"/>
              </a:ext>
            </a:extLst>
          </p:cNvPr>
          <p:cNvSpPr>
            <a:spLocks noGrp="1"/>
          </p:cNvSpPr>
          <p:nvPr>
            <p:ph idx="15"/>
          </p:nvPr>
        </p:nvSpPr>
        <p:spPr>
          <a:xfrm>
            <a:off x="372000" y="3725455"/>
            <a:ext cx="11448000" cy="1608545"/>
          </a:xfrm>
        </p:spPr>
        <p:txBody>
          <a:bodyPr/>
          <a:lstStyle/>
          <a:p>
            <a:r>
              <a:rPr lang="en-AU" dirty="0"/>
              <a:t>Eligibility criteria for design verifiers - Informative</a:t>
            </a:r>
          </a:p>
          <a:p>
            <a:r>
              <a:rPr lang="en-AU" dirty="0"/>
              <a:t>Guide - Plant design and item registration for mines and petroleum sites</a:t>
            </a:r>
          </a:p>
        </p:txBody>
      </p:sp>
      <p:sp>
        <p:nvSpPr>
          <p:cNvPr id="3" name="Text Placeholder 2">
            <a:extLst>
              <a:ext uri="{FF2B5EF4-FFF2-40B4-BE49-F238E27FC236}">
                <a16:creationId xmlns:a16="http://schemas.microsoft.com/office/drawing/2014/main" id="{49C9BCB3-86A7-47F4-AC4F-C96982DC1149}"/>
              </a:ext>
            </a:extLst>
          </p:cNvPr>
          <p:cNvSpPr>
            <a:spLocks noGrp="1"/>
          </p:cNvSpPr>
          <p:nvPr>
            <p:ph type="body" idx="4294967295"/>
          </p:nvPr>
        </p:nvSpPr>
        <p:spPr>
          <a:xfrm>
            <a:off x="360000" y="2605088"/>
            <a:ext cx="10180638" cy="823912"/>
          </a:xfrm>
        </p:spPr>
        <p:txBody>
          <a:bodyPr/>
          <a:lstStyle/>
          <a:p>
            <a:r>
              <a:rPr lang="en-AU" dirty="0"/>
              <a:t>Extensive information is available on the Resources Regulators web site including</a:t>
            </a:r>
          </a:p>
        </p:txBody>
      </p:sp>
    </p:spTree>
    <p:extLst>
      <p:ext uri="{BB962C8B-B14F-4D97-AF65-F5344CB8AC3E}">
        <p14:creationId xmlns:p14="http://schemas.microsoft.com/office/powerpoint/2010/main" val="31155859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EEE13-CEEB-4B74-9BFA-8AB603D06B2E}"/>
              </a:ext>
            </a:extLst>
          </p:cNvPr>
          <p:cNvSpPr>
            <a:spLocks noGrp="1"/>
          </p:cNvSpPr>
          <p:nvPr>
            <p:ph type="title"/>
          </p:nvPr>
        </p:nvSpPr>
        <p:spPr/>
        <p:txBody>
          <a:bodyPr/>
          <a:lstStyle/>
          <a:p>
            <a:r>
              <a:rPr lang="en-AU" dirty="0"/>
              <a:t>Design Verification</a:t>
            </a:r>
          </a:p>
        </p:txBody>
      </p:sp>
      <p:sp>
        <p:nvSpPr>
          <p:cNvPr id="4" name="Content Placeholder 3">
            <a:extLst>
              <a:ext uri="{FF2B5EF4-FFF2-40B4-BE49-F238E27FC236}">
                <a16:creationId xmlns:a16="http://schemas.microsoft.com/office/drawing/2014/main" id="{5366BAA0-D23A-4443-96E5-52838A4BFF88}"/>
              </a:ext>
            </a:extLst>
          </p:cNvPr>
          <p:cNvSpPr>
            <a:spLocks noGrp="1"/>
          </p:cNvSpPr>
          <p:nvPr>
            <p:ph sz="half" idx="2"/>
          </p:nvPr>
        </p:nvSpPr>
        <p:spPr>
          <a:xfrm>
            <a:off x="839788" y="1619551"/>
            <a:ext cx="10180309" cy="3183206"/>
          </a:xfrm>
        </p:spPr>
        <p:txBody>
          <a:bodyPr>
            <a:normAutofit/>
          </a:bodyPr>
          <a:lstStyle/>
          <a:p>
            <a:r>
              <a:rPr lang="en-AU" dirty="0"/>
              <a:t>Competent person - designer</a:t>
            </a:r>
          </a:p>
          <a:p>
            <a:r>
              <a:rPr lang="en-AU" dirty="0"/>
              <a:t>Not involved with the production of the design</a:t>
            </a:r>
          </a:p>
        </p:txBody>
      </p:sp>
      <p:pic>
        <p:nvPicPr>
          <p:cNvPr id="8" name="Picture 7">
            <a:extLst>
              <a:ext uri="{FF2B5EF4-FFF2-40B4-BE49-F238E27FC236}">
                <a16:creationId xmlns:a16="http://schemas.microsoft.com/office/drawing/2014/main" id="{87B13A65-9140-4FF0-A2FB-0AFF53EFD8B2}"/>
              </a:ext>
            </a:extLst>
          </p:cNvPr>
          <p:cNvPicPr>
            <a:picLocks noChangeAspect="1"/>
          </p:cNvPicPr>
          <p:nvPr/>
        </p:nvPicPr>
        <p:blipFill>
          <a:blip r:embed="rId3"/>
          <a:stretch>
            <a:fillRect/>
          </a:stretch>
        </p:blipFill>
        <p:spPr>
          <a:xfrm rot="360030">
            <a:off x="6373497" y="2928486"/>
            <a:ext cx="4900873" cy="6858000"/>
          </a:xfrm>
          <a:prstGeom prst="rect">
            <a:avLst/>
          </a:prstGeom>
        </p:spPr>
      </p:pic>
    </p:spTree>
    <p:extLst>
      <p:ext uri="{BB962C8B-B14F-4D97-AF65-F5344CB8AC3E}">
        <p14:creationId xmlns:p14="http://schemas.microsoft.com/office/powerpoint/2010/main" val="27489922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EEE13-CEEB-4B74-9BFA-8AB603D06B2E}"/>
              </a:ext>
            </a:extLst>
          </p:cNvPr>
          <p:cNvSpPr>
            <a:spLocks noGrp="1"/>
          </p:cNvSpPr>
          <p:nvPr>
            <p:ph type="title"/>
          </p:nvPr>
        </p:nvSpPr>
        <p:spPr/>
        <p:txBody>
          <a:bodyPr/>
          <a:lstStyle/>
          <a:p>
            <a:r>
              <a:rPr lang="en-AU" dirty="0"/>
              <a:t>Competent person</a:t>
            </a:r>
          </a:p>
        </p:txBody>
      </p:sp>
      <p:sp>
        <p:nvSpPr>
          <p:cNvPr id="4" name="Content Placeholder 3">
            <a:extLst>
              <a:ext uri="{FF2B5EF4-FFF2-40B4-BE49-F238E27FC236}">
                <a16:creationId xmlns:a16="http://schemas.microsoft.com/office/drawing/2014/main" id="{5366BAA0-D23A-4443-96E5-52838A4BFF88}"/>
              </a:ext>
            </a:extLst>
          </p:cNvPr>
          <p:cNvSpPr>
            <a:spLocks noGrp="1"/>
          </p:cNvSpPr>
          <p:nvPr>
            <p:ph idx="15"/>
          </p:nvPr>
        </p:nvSpPr>
        <p:spPr/>
        <p:txBody>
          <a:bodyPr>
            <a:noAutofit/>
          </a:bodyPr>
          <a:lstStyle/>
          <a:p>
            <a:pPr marL="0" indent="0">
              <a:buNone/>
            </a:pPr>
            <a:r>
              <a:rPr lang="en-AU" sz="2400" dirty="0"/>
              <a:t>A person that has skills, qualification, competence, and experience to design (and verify) the type of plant being subject to verification.</a:t>
            </a:r>
          </a:p>
          <a:p>
            <a:r>
              <a:rPr lang="en-AU" sz="2400" dirty="0"/>
              <a:t>a qualified engineer that has experience designing a similar type of plant </a:t>
            </a:r>
          </a:p>
          <a:p>
            <a:r>
              <a:rPr lang="en-AU" sz="2400" dirty="0"/>
              <a:t>an experienced person that holds or has held suitable engineering position in a design office </a:t>
            </a:r>
          </a:p>
          <a:p>
            <a:r>
              <a:rPr lang="en-AU" sz="2400" dirty="0"/>
              <a:t>a chartered professional engineer </a:t>
            </a:r>
          </a:p>
          <a:p>
            <a:r>
              <a:rPr lang="en-AU" sz="2400" dirty="0"/>
              <a:t>an engineer that has experience with and is familiar with the design of mining equipment </a:t>
            </a:r>
          </a:p>
          <a:p>
            <a:r>
              <a:rPr lang="en-AU" sz="2400" dirty="0"/>
              <a:t>a person with suitable scope and accreditation for verification by an accreditation body.</a:t>
            </a:r>
          </a:p>
        </p:txBody>
      </p:sp>
    </p:spTree>
    <p:extLst>
      <p:ext uri="{BB962C8B-B14F-4D97-AF65-F5344CB8AC3E}">
        <p14:creationId xmlns:p14="http://schemas.microsoft.com/office/powerpoint/2010/main" val="8642282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EEE13-CEEB-4B74-9BFA-8AB603D06B2E}"/>
              </a:ext>
            </a:extLst>
          </p:cNvPr>
          <p:cNvSpPr>
            <a:spLocks noGrp="1"/>
          </p:cNvSpPr>
          <p:nvPr>
            <p:ph type="title"/>
          </p:nvPr>
        </p:nvSpPr>
        <p:spPr/>
        <p:txBody>
          <a:bodyPr/>
          <a:lstStyle/>
          <a:p>
            <a:r>
              <a:rPr lang="en-AU" dirty="0"/>
              <a:t>Competent person</a:t>
            </a:r>
          </a:p>
        </p:txBody>
      </p:sp>
      <p:sp>
        <p:nvSpPr>
          <p:cNvPr id="4" name="Content Placeholder 3">
            <a:extLst>
              <a:ext uri="{FF2B5EF4-FFF2-40B4-BE49-F238E27FC236}">
                <a16:creationId xmlns:a16="http://schemas.microsoft.com/office/drawing/2014/main" id="{5366BAA0-D23A-4443-96E5-52838A4BFF88}"/>
              </a:ext>
            </a:extLst>
          </p:cNvPr>
          <p:cNvSpPr>
            <a:spLocks noGrp="1"/>
          </p:cNvSpPr>
          <p:nvPr>
            <p:ph idx="15"/>
          </p:nvPr>
        </p:nvSpPr>
        <p:spPr/>
        <p:txBody>
          <a:bodyPr>
            <a:noAutofit/>
          </a:bodyPr>
          <a:lstStyle/>
          <a:p>
            <a:pPr marL="0" indent="0">
              <a:buNone/>
            </a:pPr>
            <a:r>
              <a:rPr lang="en-AU" sz="2400" dirty="0"/>
              <a:t>The verifier should have relevant knowledge of: </a:t>
            </a:r>
          </a:p>
          <a:p>
            <a:r>
              <a:rPr lang="en-AU" sz="2400" dirty="0"/>
              <a:t>the technology and materials used in the design of the plant </a:t>
            </a:r>
          </a:p>
          <a:p>
            <a:r>
              <a:rPr lang="en-AU" sz="2400" dirty="0"/>
              <a:t>the fabrication and manufacturing processes used to construct the plant </a:t>
            </a:r>
          </a:p>
          <a:p>
            <a:r>
              <a:rPr lang="en-AU" sz="2400" dirty="0"/>
              <a:t>the way in which plant may be used </a:t>
            </a:r>
          </a:p>
          <a:p>
            <a:r>
              <a:rPr lang="en-AU" sz="2400" dirty="0"/>
              <a:t>any defects which may occur during the use of the plant. </a:t>
            </a:r>
          </a:p>
          <a:p>
            <a:pPr marL="0" indent="0">
              <a:buNone/>
            </a:pPr>
            <a:endParaRPr lang="en-AU" sz="2400" dirty="0"/>
          </a:p>
          <a:p>
            <a:pPr marL="0" indent="0">
              <a:buNone/>
            </a:pPr>
            <a:r>
              <a:rPr lang="en-AU" sz="2400" dirty="0"/>
              <a:t>The verifier must have a sound knowledge of the risk controls required to be incorporated into the design in consideration of the foreseeable use of the plant.</a:t>
            </a:r>
          </a:p>
        </p:txBody>
      </p:sp>
    </p:spTree>
    <p:extLst>
      <p:ext uri="{BB962C8B-B14F-4D97-AF65-F5344CB8AC3E}">
        <p14:creationId xmlns:p14="http://schemas.microsoft.com/office/powerpoint/2010/main" val="26139963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EEE13-CEEB-4B74-9BFA-8AB603D06B2E}"/>
              </a:ext>
            </a:extLst>
          </p:cNvPr>
          <p:cNvSpPr>
            <a:spLocks noGrp="1"/>
          </p:cNvSpPr>
          <p:nvPr>
            <p:ph type="title"/>
          </p:nvPr>
        </p:nvSpPr>
        <p:spPr/>
        <p:txBody>
          <a:bodyPr/>
          <a:lstStyle/>
          <a:p>
            <a:r>
              <a:rPr lang="en-AU" dirty="0"/>
              <a:t>Not involved with the design</a:t>
            </a:r>
          </a:p>
        </p:txBody>
      </p:sp>
      <p:sp>
        <p:nvSpPr>
          <p:cNvPr id="4" name="Content Placeholder 3">
            <a:extLst>
              <a:ext uri="{FF2B5EF4-FFF2-40B4-BE49-F238E27FC236}">
                <a16:creationId xmlns:a16="http://schemas.microsoft.com/office/drawing/2014/main" id="{5366BAA0-D23A-4443-96E5-52838A4BFF88}"/>
              </a:ext>
            </a:extLst>
          </p:cNvPr>
          <p:cNvSpPr>
            <a:spLocks noGrp="1"/>
          </p:cNvSpPr>
          <p:nvPr>
            <p:ph idx="15"/>
          </p:nvPr>
        </p:nvSpPr>
        <p:spPr/>
        <p:txBody>
          <a:bodyPr>
            <a:noAutofit/>
          </a:bodyPr>
          <a:lstStyle/>
          <a:p>
            <a:pPr marL="0" indent="0">
              <a:buNone/>
            </a:pPr>
            <a:r>
              <a:rPr lang="en-AU" sz="2400" dirty="0"/>
              <a:t>To ensure a designer and design verifier comply with this requirement, the following criteria should be applied:</a:t>
            </a:r>
          </a:p>
          <a:p>
            <a:pPr marL="0" indent="0">
              <a:buNone/>
            </a:pPr>
            <a:endParaRPr lang="en-AU" sz="2400" dirty="0"/>
          </a:p>
          <a:p>
            <a:r>
              <a:rPr lang="en-AU" sz="2400" dirty="0"/>
              <a:t>The verifier should be independent of any parties involved in the design. </a:t>
            </a:r>
          </a:p>
          <a:p>
            <a:r>
              <a:rPr lang="en-AU" sz="2400" dirty="0"/>
              <a:t>The verifier should not engage in any activities that may conflict with their independence of judgment and integrity in relation to their verification activities. </a:t>
            </a:r>
          </a:p>
          <a:p>
            <a:r>
              <a:rPr lang="en-AU" sz="2400" dirty="0"/>
              <a:t>The verifier should not be a part of a legal entity that is engaged in design, manufacture, supply, installation, purchase, ownership, or use of the items verified. </a:t>
            </a:r>
          </a:p>
        </p:txBody>
      </p:sp>
    </p:spTree>
    <p:extLst>
      <p:ext uri="{BB962C8B-B14F-4D97-AF65-F5344CB8AC3E}">
        <p14:creationId xmlns:p14="http://schemas.microsoft.com/office/powerpoint/2010/main" val="9651480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EEE13-CEEB-4B74-9BFA-8AB603D06B2E}"/>
              </a:ext>
            </a:extLst>
          </p:cNvPr>
          <p:cNvSpPr>
            <a:spLocks noGrp="1"/>
          </p:cNvSpPr>
          <p:nvPr>
            <p:ph type="title"/>
          </p:nvPr>
        </p:nvSpPr>
        <p:spPr/>
        <p:txBody>
          <a:bodyPr/>
          <a:lstStyle/>
          <a:p>
            <a:r>
              <a:rPr lang="en-AU" dirty="0"/>
              <a:t>Not involved with the design</a:t>
            </a:r>
          </a:p>
        </p:txBody>
      </p:sp>
      <p:sp>
        <p:nvSpPr>
          <p:cNvPr id="4" name="Content Placeholder 3">
            <a:extLst>
              <a:ext uri="{FF2B5EF4-FFF2-40B4-BE49-F238E27FC236}">
                <a16:creationId xmlns:a16="http://schemas.microsoft.com/office/drawing/2014/main" id="{5366BAA0-D23A-4443-96E5-52838A4BFF88}"/>
              </a:ext>
            </a:extLst>
          </p:cNvPr>
          <p:cNvSpPr>
            <a:spLocks noGrp="1"/>
          </p:cNvSpPr>
          <p:nvPr>
            <p:ph idx="15"/>
          </p:nvPr>
        </p:nvSpPr>
        <p:spPr/>
        <p:txBody>
          <a:bodyPr>
            <a:noAutofit/>
          </a:bodyPr>
          <a:lstStyle/>
          <a:p>
            <a:pPr marL="0" indent="0">
              <a:buNone/>
            </a:pPr>
            <a:r>
              <a:rPr lang="en-AU" sz="2400" dirty="0"/>
              <a:t>The verifier should not be linked by means of the following to a separate legal entity engaged in the design, manufacture, supply, installation, purchase, ownership, or use of the items verified: </a:t>
            </a:r>
          </a:p>
          <a:p>
            <a:endParaRPr lang="en-AU" sz="2400" dirty="0"/>
          </a:p>
          <a:p>
            <a:r>
              <a:rPr lang="en-AU" sz="2400" dirty="0"/>
              <a:t>Common ownership, except where the owners have no ability to influence the outcome of the verification. </a:t>
            </a:r>
          </a:p>
          <a:p>
            <a:r>
              <a:rPr lang="en-AU" sz="2400" dirty="0"/>
              <a:t>Common ownership appointees on the boards or equivalent of the organisations, except where these have functions that have no influence on the outcome of the verification. </a:t>
            </a:r>
          </a:p>
          <a:p>
            <a:r>
              <a:rPr lang="en-AU" sz="2400" dirty="0"/>
              <a:t>Directly reporting to the same higher level of management, except where this cannot influence the outcome of a verification.</a:t>
            </a:r>
          </a:p>
        </p:txBody>
      </p:sp>
    </p:spTree>
    <p:extLst>
      <p:ext uri="{BB962C8B-B14F-4D97-AF65-F5344CB8AC3E}">
        <p14:creationId xmlns:p14="http://schemas.microsoft.com/office/powerpoint/2010/main" val="32470502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EEE13-CEEB-4B74-9BFA-8AB603D06B2E}"/>
              </a:ext>
            </a:extLst>
          </p:cNvPr>
          <p:cNvSpPr>
            <a:spLocks noGrp="1"/>
          </p:cNvSpPr>
          <p:nvPr>
            <p:ph type="title"/>
          </p:nvPr>
        </p:nvSpPr>
        <p:spPr/>
        <p:txBody>
          <a:bodyPr/>
          <a:lstStyle/>
          <a:p>
            <a:r>
              <a:rPr lang="en-AU" dirty="0"/>
              <a:t>Not involved with the design</a:t>
            </a:r>
          </a:p>
        </p:txBody>
      </p:sp>
      <p:sp>
        <p:nvSpPr>
          <p:cNvPr id="4" name="Content Placeholder 3">
            <a:extLst>
              <a:ext uri="{FF2B5EF4-FFF2-40B4-BE49-F238E27FC236}">
                <a16:creationId xmlns:a16="http://schemas.microsoft.com/office/drawing/2014/main" id="{5366BAA0-D23A-4443-96E5-52838A4BFF88}"/>
              </a:ext>
            </a:extLst>
          </p:cNvPr>
          <p:cNvSpPr>
            <a:spLocks noGrp="1"/>
          </p:cNvSpPr>
          <p:nvPr>
            <p:ph idx="15"/>
          </p:nvPr>
        </p:nvSpPr>
        <p:spPr/>
        <p:txBody>
          <a:bodyPr>
            <a:noAutofit/>
          </a:bodyPr>
          <a:lstStyle/>
          <a:p>
            <a:pPr marL="0" indent="0">
              <a:lnSpc>
                <a:spcPct val="100000"/>
              </a:lnSpc>
              <a:buNone/>
            </a:pPr>
            <a:r>
              <a:rPr lang="en-AU" sz="2400" dirty="0"/>
              <a:t>Where the above criteria cannot be met, a clear separation of the responsibilities of the verifier from those of the personnel employed in the design should be established by organisational identification and the reporting methods of the verifier within the parent organisation.</a:t>
            </a:r>
          </a:p>
        </p:txBody>
      </p:sp>
    </p:spTree>
    <p:extLst>
      <p:ext uri="{BB962C8B-B14F-4D97-AF65-F5344CB8AC3E}">
        <p14:creationId xmlns:p14="http://schemas.microsoft.com/office/powerpoint/2010/main" val="18189251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EEE13-CEEB-4B74-9BFA-8AB603D06B2E}"/>
              </a:ext>
            </a:extLst>
          </p:cNvPr>
          <p:cNvSpPr>
            <a:spLocks noGrp="1"/>
          </p:cNvSpPr>
          <p:nvPr>
            <p:ph type="title"/>
          </p:nvPr>
        </p:nvSpPr>
        <p:spPr/>
        <p:txBody>
          <a:bodyPr/>
          <a:lstStyle/>
          <a:p>
            <a:r>
              <a:rPr lang="en-AU" dirty="0"/>
              <a:t>Not involved with the design</a:t>
            </a:r>
          </a:p>
        </p:txBody>
      </p:sp>
      <p:pic>
        <p:nvPicPr>
          <p:cNvPr id="6" name="Picture 5">
            <a:extLst>
              <a:ext uri="{FF2B5EF4-FFF2-40B4-BE49-F238E27FC236}">
                <a16:creationId xmlns:a16="http://schemas.microsoft.com/office/drawing/2014/main" id="{F33D5998-F279-46FE-87B6-6C4A9DEB0961}"/>
              </a:ext>
            </a:extLst>
          </p:cNvPr>
          <p:cNvPicPr>
            <a:picLocks/>
          </p:cNvPicPr>
          <p:nvPr/>
        </p:nvPicPr>
        <p:blipFill>
          <a:blip r:embed="rId3">
            <a:extLst>
              <a:ext uri="{28A0092B-C50C-407E-A947-70E740481C1C}">
                <a14:useLocalDpi xmlns:a14="http://schemas.microsoft.com/office/drawing/2010/main" val="0"/>
              </a:ext>
            </a:extLst>
          </a:blip>
          <a:srcRect l="33196" t="65728" r="52160" b="24830"/>
          <a:stretch>
            <a:fillRect/>
          </a:stretch>
        </p:blipFill>
        <p:spPr>
          <a:xfrm>
            <a:off x="4232693" y="1744413"/>
            <a:ext cx="5510947" cy="4873625"/>
          </a:xfrm>
          <a:prstGeom prst="rect">
            <a:avLst/>
          </a:prstGeom>
        </p:spPr>
      </p:pic>
    </p:spTree>
    <p:extLst>
      <p:ext uri="{BB962C8B-B14F-4D97-AF65-F5344CB8AC3E}">
        <p14:creationId xmlns:p14="http://schemas.microsoft.com/office/powerpoint/2010/main" val="238907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ACD103-62C2-6786-8925-031BDA62EC59}"/>
              </a:ext>
            </a:extLst>
          </p:cNvPr>
          <p:cNvSpPr>
            <a:spLocks noGrp="1"/>
          </p:cNvSpPr>
          <p:nvPr>
            <p:ph type="title"/>
          </p:nvPr>
        </p:nvSpPr>
        <p:spPr>
          <a:xfrm>
            <a:off x="360000" y="1185499"/>
            <a:ext cx="9720000" cy="794492"/>
          </a:xfrm>
        </p:spPr>
        <p:txBody>
          <a:bodyPr anchor="t">
            <a:normAutofit/>
          </a:bodyPr>
          <a:lstStyle/>
          <a:p>
            <a:r>
              <a:rPr lang="en-US" dirty="0"/>
              <a:t>Technical reference guides</a:t>
            </a:r>
          </a:p>
        </p:txBody>
      </p:sp>
      <p:sp>
        <p:nvSpPr>
          <p:cNvPr id="4" name="Content Placeholder 3">
            <a:extLst>
              <a:ext uri="{FF2B5EF4-FFF2-40B4-BE49-F238E27FC236}">
                <a16:creationId xmlns:a16="http://schemas.microsoft.com/office/drawing/2014/main" id="{B2192638-86CC-904B-D274-31A58A709959}"/>
              </a:ext>
            </a:extLst>
          </p:cNvPr>
          <p:cNvSpPr>
            <a:spLocks noGrp="1"/>
          </p:cNvSpPr>
          <p:nvPr>
            <p:ph sz="half" idx="1"/>
          </p:nvPr>
        </p:nvSpPr>
        <p:spPr>
          <a:xfrm>
            <a:off x="322434" y="2340010"/>
            <a:ext cx="7088550" cy="4033045"/>
          </a:xfrm>
        </p:spPr>
        <p:txBody>
          <a:bodyPr>
            <a:normAutofit/>
          </a:bodyPr>
          <a:lstStyle/>
          <a:p>
            <a:r>
              <a:rPr lang="en-AU" dirty="0">
                <a:latin typeface="+mn-lt"/>
              </a:rPr>
              <a:t>The following will be going out for targeted industry feedback:</a:t>
            </a:r>
          </a:p>
          <a:p>
            <a:pPr marL="817200" lvl="4" indent="-457200">
              <a:lnSpc>
                <a:spcPct val="90000"/>
              </a:lnSpc>
              <a:buFont typeface="Wingdings" panose="05000000000000000000" pitchFamily="2" charset="2"/>
              <a:buChar char="Ø"/>
            </a:pPr>
            <a:r>
              <a:rPr lang="en-AU" sz="2000" dirty="0">
                <a:solidFill>
                  <a:srgbClr val="21272B"/>
                </a:solidFill>
              </a:rPr>
              <a:t>Stockpiles and reclaim tunnels (formerly MDG 28)</a:t>
            </a:r>
          </a:p>
          <a:p>
            <a:pPr lvl="4" indent="0">
              <a:lnSpc>
                <a:spcPct val="90000"/>
              </a:lnSpc>
              <a:buNone/>
            </a:pPr>
            <a:endParaRPr lang="en-AU" sz="2000" dirty="0">
              <a:solidFill>
                <a:srgbClr val="21272B"/>
              </a:solidFill>
            </a:endParaRPr>
          </a:p>
          <a:p>
            <a:pPr lvl="3" indent="0">
              <a:lnSpc>
                <a:spcPct val="90000"/>
              </a:lnSpc>
              <a:buNone/>
            </a:pPr>
            <a:r>
              <a:rPr lang="en-AU" sz="2000" dirty="0">
                <a:solidFill>
                  <a:srgbClr val="21272B"/>
                </a:solidFill>
              </a:rPr>
              <a:t>The following will look to be updated in the next 12 months:</a:t>
            </a:r>
          </a:p>
          <a:p>
            <a:pPr marL="702900" lvl="4" indent="-342900">
              <a:lnSpc>
                <a:spcPct val="90000"/>
              </a:lnSpc>
              <a:buFont typeface="Wingdings" panose="05000000000000000000" pitchFamily="2" charset="2"/>
              <a:buChar char="Ø"/>
            </a:pPr>
            <a:r>
              <a:rPr lang="en-AU" sz="2000" dirty="0">
                <a:solidFill>
                  <a:srgbClr val="21272B"/>
                </a:solidFill>
              </a:rPr>
              <a:t>MDG 35.1 Drilling and bolting UG coal mines</a:t>
            </a:r>
          </a:p>
          <a:p>
            <a:pPr marL="702900" lvl="4" indent="-342900">
              <a:lnSpc>
                <a:spcPct val="90000"/>
              </a:lnSpc>
              <a:buFont typeface="Wingdings" panose="05000000000000000000" pitchFamily="2" charset="2"/>
              <a:buChar char="Ø"/>
            </a:pPr>
            <a:r>
              <a:rPr lang="en-AU" sz="2000" dirty="0">
                <a:solidFill>
                  <a:srgbClr val="21272B"/>
                </a:solidFill>
              </a:rPr>
              <a:t>TRG for braking systems</a:t>
            </a:r>
          </a:p>
          <a:p>
            <a:pPr marL="702900" lvl="4" indent="-342900">
              <a:lnSpc>
                <a:spcPct val="90000"/>
              </a:lnSpc>
              <a:buFont typeface="Wingdings" panose="05000000000000000000" pitchFamily="2" charset="2"/>
              <a:buChar char="Ø"/>
            </a:pPr>
            <a:r>
              <a:rPr lang="en-AU" sz="2000" dirty="0">
                <a:solidFill>
                  <a:srgbClr val="21272B"/>
                </a:solidFill>
              </a:rPr>
              <a:t>MDG 3007 Hydraulic safety – will be merged with MDG41.</a:t>
            </a:r>
          </a:p>
          <a:p>
            <a:pPr lvl="4" indent="0">
              <a:lnSpc>
                <a:spcPct val="90000"/>
              </a:lnSpc>
              <a:buNone/>
            </a:pPr>
            <a:endParaRPr lang="en-AU" sz="2000" dirty="0">
              <a:solidFill>
                <a:srgbClr val="21272B"/>
              </a:solidFill>
            </a:endParaRPr>
          </a:p>
          <a:p>
            <a:pPr marL="817200" lvl="4" indent="-457200">
              <a:lnSpc>
                <a:spcPct val="90000"/>
              </a:lnSpc>
              <a:buFont typeface="Wingdings" panose="05000000000000000000" pitchFamily="2" charset="2"/>
              <a:buChar char="Ø"/>
            </a:pPr>
            <a:endParaRPr lang="en-AU" sz="2000" dirty="0">
              <a:solidFill>
                <a:srgbClr val="21272B"/>
              </a:solidFill>
            </a:endParaRPr>
          </a:p>
          <a:p>
            <a:endParaRPr lang="en-AU" b="0" i="0" u="none" strike="noStrike" baseline="0" dirty="0"/>
          </a:p>
          <a:p>
            <a:endParaRPr lang="en-AU" b="0" i="0" u="none" strike="noStrike" baseline="0" dirty="0"/>
          </a:p>
          <a:p>
            <a:endParaRPr lang="en-AU" dirty="0"/>
          </a:p>
          <a:p>
            <a:endParaRPr lang="en-AU" b="0" i="0" u="none" strike="noStrike" baseline="0" dirty="0"/>
          </a:p>
          <a:p>
            <a:endParaRPr lang="en-AU" dirty="0"/>
          </a:p>
        </p:txBody>
      </p:sp>
      <p:sp>
        <p:nvSpPr>
          <p:cNvPr id="2" name="Slide Number Placeholder 1">
            <a:extLst>
              <a:ext uri="{FF2B5EF4-FFF2-40B4-BE49-F238E27FC236}">
                <a16:creationId xmlns:a16="http://schemas.microsoft.com/office/drawing/2014/main" id="{54FCB453-3C2C-839D-DD0D-8FBF0F1CC147}"/>
              </a:ext>
            </a:extLst>
          </p:cNvPr>
          <p:cNvSpPr>
            <a:spLocks noGrp="1"/>
          </p:cNvSpPr>
          <p:nvPr>
            <p:ph type="sldNum" sz="quarter" idx="12"/>
          </p:nvPr>
        </p:nvSpPr>
        <p:spPr>
          <a:xfrm>
            <a:off x="11317458" y="6516000"/>
            <a:ext cx="490542"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11</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4" name="TextBox 13">
            <a:extLst>
              <a:ext uri="{FF2B5EF4-FFF2-40B4-BE49-F238E27FC236}">
                <a16:creationId xmlns:a16="http://schemas.microsoft.com/office/drawing/2014/main" id="{A5F95CE0-BD64-4720-A7C1-6CDE4E64F30E}"/>
              </a:ext>
            </a:extLst>
          </p:cNvPr>
          <p:cNvSpPr txBox="1"/>
          <p:nvPr/>
        </p:nvSpPr>
        <p:spPr>
          <a:xfrm>
            <a:off x="-2622931" y="14626"/>
            <a:ext cx="2544960" cy="8171468"/>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CHOOSE A SLIDE STYLE FROM </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Home tab</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New Slide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Choose layout</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If layout goes awry, select Reset</a:t>
            </a: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TEXT</a:t>
            </a:r>
          </a:p>
          <a:p>
            <a:pPr marL="0" marR="0" lvl="0" indent="0" algn="l" defTabSz="609585" rtl="0" eaLnBrk="1" fontAlgn="auto" latinLnBrk="0" hangingPunct="1">
              <a:lnSpc>
                <a:spcPct val="100000"/>
              </a:lnSpc>
              <a:spcBef>
                <a:spcPts val="0"/>
              </a:spcBef>
              <a:spcAft>
                <a:spcPts val="60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There are 5 levels of formatted text available.</a:t>
            </a:r>
          </a:p>
          <a:p>
            <a:pPr marL="0" marR="0" lvl="0" indent="0" algn="l" defTabSz="609585" rtl="0" eaLnBrk="1" fontAlgn="auto" latinLnBrk="0" hangingPunct="1">
              <a:lnSpc>
                <a:spcPct val="100000"/>
              </a:lnSpc>
              <a:spcBef>
                <a:spcPts val="0"/>
              </a:spcBef>
              <a:spcAft>
                <a:spcPts val="60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Please move between text  levels using the increase/decrease button on the menu above.</a:t>
            </a: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SLIDE BACKGROUND/COLOUR</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Design Menu</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Format Background</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Select colour from palette OR</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Picture or Texture Fill</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Find image </a:t>
            </a: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REPLACE IMAGE IN SHAPE OR ON PAGE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Right click on image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Picture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Select your image</a:t>
            </a:r>
          </a:p>
          <a:p>
            <a:pPr marL="0" marR="0" lvl="0" indent="0" algn="l" defTabSz="609585" rtl="0" eaLnBrk="1" fontAlgn="auto" latinLnBrk="0" hangingPunct="1">
              <a:lnSpc>
                <a:spcPct val="100000"/>
              </a:lnSpc>
              <a:spcBef>
                <a:spcPts val="0"/>
              </a:spcBef>
              <a:spcAft>
                <a:spcPts val="60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OR</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Delete the image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icon</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Find the new image</a:t>
            </a: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REPOSITION IMAGE WITHIN SHAPE </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image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US"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Picture Format menu</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US"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Crop button dropdown</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fit the whole image inside select FIT</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ADD/CHANGE FOOTER</a:t>
            </a:r>
          </a:p>
          <a:p>
            <a:pPr marL="239178" marR="0" lvl="0" indent="-239178" algn="l" defTabSz="1219170"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Insert Menu</a:t>
            </a:r>
          </a:p>
          <a:p>
            <a:pPr marL="239178" marR="0" lvl="0" indent="-239178" algn="l" defTabSz="1219170"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Header &amp; Footer</a:t>
            </a:r>
          </a:p>
          <a:p>
            <a:pPr marL="239178" marR="0" lvl="0" indent="-239178" algn="l" defTabSz="1219170"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Tick to activate/Untick to remove</a:t>
            </a:r>
          </a:p>
          <a:p>
            <a:pPr marL="239178" marR="0" lvl="0" indent="-239178" algn="l" defTabSz="1219170"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text</a:t>
            </a:r>
          </a:p>
        </p:txBody>
      </p:sp>
      <p:pic>
        <p:nvPicPr>
          <p:cNvPr id="15" name="Picture 14">
            <a:extLst>
              <a:ext uri="{FF2B5EF4-FFF2-40B4-BE49-F238E27FC236}">
                <a16:creationId xmlns:a16="http://schemas.microsoft.com/office/drawing/2014/main" id="{EA7DD8C1-8542-4185-88F0-AB429D309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2930" y="1263563"/>
            <a:ext cx="632972" cy="215628"/>
          </a:xfrm>
          <a:prstGeom prst="rect">
            <a:avLst/>
          </a:prstGeom>
        </p:spPr>
      </p:pic>
      <p:pic>
        <p:nvPicPr>
          <p:cNvPr id="10" name="Picture 9">
            <a:extLst>
              <a:ext uri="{FF2B5EF4-FFF2-40B4-BE49-F238E27FC236}">
                <a16:creationId xmlns:a16="http://schemas.microsoft.com/office/drawing/2014/main" id="{72F735EB-4631-49A7-A6D7-F00DF64990F9}"/>
              </a:ext>
            </a:extLst>
          </p:cNvPr>
          <p:cNvPicPr>
            <a:picLocks noChangeAspect="1"/>
          </p:cNvPicPr>
          <p:nvPr/>
        </p:nvPicPr>
        <p:blipFill>
          <a:blip r:embed="rId4"/>
          <a:stretch>
            <a:fillRect/>
          </a:stretch>
        </p:blipFill>
        <p:spPr>
          <a:xfrm>
            <a:off x="7886521" y="2340010"/>
            <a:ext cx="3676208" cy="38834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200176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EEE13-CEEB-4B74-9BFA-8AB603D06B2E}"/>
              </a:ext>
            </a:extLst>
          </p:cNvPr>
          <p:cNvSpPr>
            <a:spLocks noGrp="1"/>
          </p:cNvSpPr>
          <p:nvPr>
            <p:ph type="title"/>
          </p:nvPr>
        </p:nvSpPr>
        <p:spPr>
          <a:xfrm>
            <a:off x="839787" y="365125"/>
            <a:ext cx="10746623" cy="1325563"/>
          </a:xfrm>
        </p:spPr>
        <p:txBody>
          <a:bodyPr/>
          <a:lstStyle/>
          <a:p>
            <a:r>
              <a:rPr lang="en-AU" dirty="0"/>
              <a:t>Not involved with the design – perspective view</a:t>
            </a:r>
          </a:p>
        </p:txBody>
      </p:sp>
      <p:pic>
        <p:nvPicPr>
          <p:cNvPr id="4" name="Picture 3">
            <a:extLst>
              <a:ext uri="{FF2B5EF4-FFF2-40B4-BE49-F238E27FC236}">
                <a16:creationId xmlns:a16="http://schemas.microsoft.com/office/drawing/2014/main" id="{06D555C7-A670-4192-AB21-9D46F087D578}"/>
              </a:ext>
            </a:extLst>
          </p:cNvPr>
          <p:cNvPicPr>
            <a:picLocks/>
          </p:cNvPicPr>
          <p:nvPr/>
        </p:nvPicPr>
        <p:blipFill>
          <a:blip r:embed="rId3">
            <a:extLst>
              <a:ext uri="{28A0092B-C50C-407E-A947-70E740481C1C}">
                <a14:useLocalDpi xmlns:a14="http://schemas.microsoft.com/office/drawing/2010/main" val="0"/>
              </a:ext>
            </a:extLst>
          </a:blip>
          <a:srcRect l="44920" t="70889" r="6242" b="14503"/>
          <a:stretch>
            <a:fillRect/>
          </a:stretch>
        </p:blipFill>
        <p:spPr>
          <a:xfrm>
            <a:off x="709862" y="1377867"/>
            <a:ext cx="11482138" cy="5115008"/>
          </a:xfrm>
          <a:prstGeom prst="rect">
            <a:avLst/>
          </a:prstGeom>
        </p:spPr>
      </p:pic>
    </p:spTree>
    <p:extLst>
      <p:ext uri="{BB962C8B-B14F-4D97-AF65-F5344CB8AC3E}">
        <p14:creationId xmlns:p14="http://schemas.microsoft.com/office/powerpoint/2010/main" val="2708447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EEE13-CEEB-4B74-9BFA-8AB603D06B2E}"/>
              </a:ext>
            </a:extLst>
          </p:cNvPr>
          <p:cNvSpPr>
            <a:spLocks noGrp="1"/>
          </p:cNvSpPr>
          <p:nvPr>
            <p:ph type="title"/>
          </p:nvPr>
        </p:nvSpPr>
        <p:spPr/>
        <p:txBody>
          <a:bodyPr/>
          <a:lstStyle/>
          <a:p>
            <a:r>
              <a:rPr lang="en-AU" dirty="0"/>
              <a:t>Not involved with the design</a:t>
            </a:r>
          </a:p>
        </p:txBody>
      </p:sp>
      <p:pic>
        <p:nvPicPr>
          <p:cNvPr id="5" name="Picture 4">
            <a:extLst>
              <a:ext uri="{FF2B5EF4-FFF2-40B4-BE49-F238E27FC236}">
                <a16:creationId xmlns:a16="http://schemas.microsoft.com/office/drawing/2014/main" id="{271AC269-0F59-42C2-B5FD-E599A9993573}"/>
              </a:ext>
            </a:extLst>
          </p:cNvPr>
          <p:cNvPicPr>
            <a:picLocks/>
          </p:cNvPicPr>
          <p:nvPr/>
        </p:nvPicPr>
        <p:blipFill>
          <a:blip r:embed="rId3">
            <a:extLst>
              <a:ext uri="{28A0092B-C50C-407E-A947-70E740481C1C}">
                <a14:useLocalDpi xmlns:a14="http://schemas.microsoft.com/office/drawing/2010/main" val="0"/>
              </a:ext>
            </a:extLst>
          </a:blip>
          <a:srcRect l="26986" t="34008" r="2265" b="43315"/>
          <a:stretch>
            <a:fillRect/>
          </a:stretch>
        </p:blipFill>
        <p:spPr>
          <a:xfrm>
            <a:off x="385011" y="1386038"/>
            <a:ext cx="11806989" cy="5471962"/>
          </a:xfrm>
          <a:prstGeom prst="rect">
            <a:avLst/>
          </a:prstGeom>
        </p:spPr>
      </p:pic>
    </p:spTree>
    <p:extLst>
      <p:ext uri="{BB962C8B-B14F-4D97-AF65-F5344CB8AC3E}">
        <p14:creationId xmlns:p14="http://schemas.microsoft.com/office/powerpoint/2010/main" val="29311324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EEE13-CEEB-4B74-9BFA-8AB603D06B2E}"/>
              </a:ext>
            </a:extLst>
          </p:cNvPr>
          <p:cNvSpPr>
            <a:spLocks noGrp="1"/>
          </p:cNvSpPr>
          <p:nvPr>
            <p:ph type="title"/>
          </p:nvPr>
        </p:nvSpPr>
        <p:spPr/>
        <p:txBody>
          <a:bodyPr/>
          <a:lstStyle/>
          <a:p>
            <a:r>
              <a:rPr lang="en-AU" dirty="0"/>
              <a:t>Further guidance for verifiers</a:t>
            </a:r>
          </a:p>
        </p:txBody>
      </p:sp>
      <p:sp>
        <p:nvSpPr>
          <p:cNvPr id="4" name="Content Placeholder 3">
            <a:extLst>
              <a:ext uri="{FF2B5EF4-FFF2-40B4-BE49-F238E27FC236}">
                <a16:creationId xmlns:a16="http://schemas.microsoft.com/office/drawing/2014/main" id="{5366BAA0-D23A-4443-96E5-52838A4BFF88}"/>
              </a:ext>
            </a:extLst>
          </p:cNvPr>
          <p:cNvSpPr>
            <a:spLocks noGrp="1"/>
          </p:cNvSpPr>
          <p:nvPr>
            <p:ph idx="15"/>
          </p:nvPr>
        </p:nvSpPr>
        <p:spPr/>
        <p:txBody>
          <a:bodyPr>
            <a:noAutofit/>
          </a:bodyPr>
          <a:lstStyle/>
          <a:p>
            <a:pPr marL="0" indent="0">
              <a:buNone/>
            </a:pPr>
            <a:r>
              <a:rPr lang="en-AU" sz="2400" dirty="0"/>
              <a:t>Verifiers cannot place themselves in the position of assuming any responsibilities of the designer. </a:t>
            </a:r>
            <a:r>
              <a:rPr lang="en-AU" sz="2400" b="1" dirty="0"/>
              <a:t>Verifiers should not: </a:t>
            </a:r>
          </a:p>
          <a:p>
            <a:pPr lvl="1"/>
            <a:r>
              <a:rPr lang="en-AU" sz="1800" dirty="0"/>
              <a:t>give advice to the designer as to the resolution of a compliance issue </a:t>
            </a:r>
          </a:p>
          <a:p>
            <a:pPr lvl="1"/>
            <a:r>
              <a:rPr lang="en-AU" sz="1800" dirty="0"/>
              <a:t>participate in risk assessments, FMEAs, functional safety assessments, </a:t>
            </a:r>
          </a:p>
          <a:p>
            <a:pPr lvl="1"/>
            <a:r>
              <a:rPr lang="en-AU" sz="1800" dirty="0"/>
              <a:t>provide design solutions or services relating to the design </a:t>
            </a:r>
          </a:p>
          <a:p>
            <a:pPr lvl="1"/>
            <a:r>
              <a:rPr lang="en-AU" sz="1800" dirty="0"/>
              <a:t>provide calculations, analysis, testing or examination that is arranged to be carried out by the designer to satisfy the designer’s duty (Work Health and Safety Act 2011 section 22) </a:t>
            </a:r>
          </a:p>
          <a:p>
            <a:pPr lvl="1"/>
            <a:r>
              <a:rPr lang="en-AU" sz="1800" dirty="0"/>
              <a:t>represent the interests of the designer, manufacturer, supplier, installer, purchaser, owner, or user. For example, contact the Regulator on behalf of an applicant for registration. </a:t>
            </a:r>
          </a:p>
          <a:p>
            <a:pPr lvl="1"/>
            <a:r>
              <a:rPr lang="en-AU" sz="1800" dirty="0"/>
              <a:t>Assess compliance on behalf of the designer (the designer must establish how compliance is achieved. The verifier must verify the designer’s claim of compliance)</a:t>
            </a:r>
          </a:p>
        </p:txBody>
      </p:sp>
    </p:spTree>
    <p:extLst>
      <p:ext uri="{BB962C8B-B14F-4D97-AF65-F5344CB8AC3E}">
        <p14:creationId xmlns:p14="http://schemas.microsoft.com/office/powerpoint/2010/main" val="20664028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EEE13-CEEB-4B74-9BFA-8AB603D06B2E}"/>
              </a:ext>
            </a:extLst>
          </p:cNvPr>
          <p:cNvSpPr>
            <a:spLocks noGrp="1"/>
          </p:cNvSpPr>
          <p:nvPr>
            <p:ph type="title"/>
          </p:nvPr>
        </p:nvSpPr>
        <p:spPr/>
        <p:txBody>
          <a:bodyPr/>
          <a:lstStyle/>
          <a:p>
            <a:r>
              <a:rPr lang="en-AU" dirty="0"/>
              <a:t>Further guidance for verifiers</a:t>
            </a:r>
          </a:p>
        </p:txBody>
      </p:sp>
      <p:sp>
        <p:nvSpPr>
          <p:cNvPr id="4" name="Content Placeholder 3">
            <a:extLst>
              <a:ext uri="{FF2B5EF4-FFF2-40B4-BE49-F238E27FC236}">
                <a16:creationId xmlns:a16="http://schemas.microsoft.com/office/drawing/2014/main" id="{5366BAA0-D23A-4443-96E5-52838A4BFF88}"/>
              </a:ext>
            </a:extLst>
          </p:cNvPr>
          <p:cNvSpPr>
            <a:spLocks noGrp="1"/>
          </p:cNvSpPr>
          <p:nvPr>
            <p:ph idx="15"/>
          </p:nvPr>
        </p:nvSpPr>
        <p:spPr/>
        <p:txBody>
          <a:bodyPr>
            <a:noAutofit/>
          </a:bodyPr>
          <a:lstStyle/>
          <a:p>
            <a:pPr marL="0" indent="0">
              <a:buNone/>
            </a:pPr>
            <a:r>
              <a:rPr lang="en-AU" sz="2400" b="1" dirty="0"/>
              <a:t>Verifiers should: </a:t>
            </a:r>
          </a:p>
          <a:p>
            <a:pPr lvl="1"/>
            <a:r>
              <a:rPr lang="en-AU" sz="1800" dirty="0"/>
              <a:t>act impartially </a:t>
            </a:r>
          </a:p>
          <a:p>
            <a:pPr lvl="1"/>
            <a:r>
              <a:rPr lang="en-AU" sz="1800" dirty="0"/>
              <a:t>advise the designer of the reason(s) for being unable to verify full compliance (if applicable) </a:t>
            </a:r>
          </a:p>
          <a:p>
            <a:pPr lvl="1"/>
            <a:r>
              <a:rPr lang="en-AU" sz="1800" dirty="0"/>
              <a:t>carry out calculations, analysis, testing or examination as required to verify the design </a:t>
            </a:r>
          </a:p>
          <a:p>
            <a:pPr lvl="1"/>
            <a:r>
              <a:rPr lang="en-AU" sz="1800" dirty="0"/>
              <a:t>for the purposes of verification, provide test, examination, documentation, witness, hold and record point requirements for the designer’s inspection and test plan</a:t>
            </a:r>
          </a:p>
        </p:txBody>
      </p:sp>
    </p:spTree>
    <p:extLst>
      <p:ext uri="{BB962C8B-B14F-4D97-AF65-F5344CB8AC3E}">
        <p14:creationId xmlns:p14="http://schemas.microsoft.com/office/powerpoint/2010/main" val="13600674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EEE13-CEEB-4B74-9BFA-8AB603D06B2E}"/>
              </a:ext>
            </a:extLst>
          </p:cNvPr>
          <p:cNvSpPr>
            <a:spLocks noGrp="1"/>
          </p:cNvSpPr>
          <p:nvPr>
            <p:ph type="title"/>
          </p:nvPr>
        </p:nvSpPr>
        <p:spPr/>
        <p:txBody>
          <a:bodyPr/>
          <a:lstStyle/>
          <a:p>
            <a:r>
              <a:rPr lang="en-AU" dirty="0"/>
              <a:t>Guide - Plant design and item registration</a:t>
            </a:r>
          </a:p>
        </p:txBody>
      </p:sp>
      <p:pic>
        <p:nvPicPr>
          <p:cNvPr id="7" name="Picture 6">
            <a:extLst>
              <a:ext uri="{FF2B5EF4-FFF2-40B4-BE49-F238E27FC236}">
                <a16:creationId xmlns:a16="http://schemas.microsoft.com/office/drawing/2014/main" id="{4991FB5B-6A2C-4BD8-90BC-5A958101430C}"/>
              </a:ext>
            </a:extLst>
          </p:cNvPr>
          <p:cNvPicPr>
            <a:picLocks noChangeAspect="1"/>
          </p:cNvPicPr>
          <p:nvPr/>
        </p:nvPicPr>
        <p:blipFill>
          <a:blip r:embed="rId3"/>
          <a:stretch>
            <a:fillRect/>
          </a:stretch>
        </p:blipFill>
        <p:spPr>
          <a:xfrm rot="20518801">
            <a:off x="4016532" y="1973179"/>
            <a:ext cx="4909705" cy="6858000"/>
          </a:xfrm>
          <a:prstGeom prst="rect">
            <a:avLst/>
          </a:prstGeom>
        </p:spPr>
      </p:pic>
    </p:spTree>
    <p:extLst>
      <p:ext uri="{BB962C8B-B14F-4D97-AF65-F5344CB8AC3E}">
        <p14:creationId xmlns:p14="http://schemas.microsoft.com/office/powerpoint/2010/main" val="2556351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86CD3FA4-69D3-4525-A747-9AE95CAE31F9}"/>
              </a:ext>
            </a:extLst>
          </p:cNvPr>
          <p:cNvPicPr>
            <a:picLocks noGrp="1" noChangeAspect="1"/>
          </p:cNvPicPr>
          <p:nvPr>
            <p:ph type="pic" sz="quarter" idx="13"/>
          </p:nvPr>
        </p:nvPicPr>
        <p:blipFill rotWithShape="1">
          <a:blip r:embed="rId3"/>
          <a:srcRect l="9578" r="9578"/>
          <a:stretch/>
        </p:blipFill>
        <p:spPr>
          <a:xfrm>
            <a:off x="-8890" y="0"/>
            <a:ext cx="5040313" cy="6858000"/>
          </a:xfrm>
          <a:noFill/>
        </p:spPr>
      </p:pic>
      <p:sp>
        <p:nvSpPr>
          <p:cNvPr id="2" name="Slide Number Placeholder 1">
            <a:extLst>
              <a:ext uri="{FF2B5EF4-FFF2-40B4-BE49-F238E27FC236}">
                <a16:creationId xmlns:a16="http://schemas.microsoft.com/office/drawing/2014/main" id="{C38BE59E-2452-41EA-C28C-0BD8FB0B52BF}"/>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4" name="Text Placeholder 3">
            <a:extLst>
              <a:ext uri="{FF2B5EF4-FFF2-40B4-BE49-F238E27FC236}">
                <a16:creationId xmlns:a16="http://schemas.microsoft.com/office/drawing/2014/main" id="{0B927A24-74F1-3062-E710-52D3857AB42B}"/>
              </a:ext>
            </a:extLst>
          </p:cNvPr>
          <p:cNvSpPr>
            <a:spLocks noGrp="1"/>
          </p:cNvSpPr>
          <p:nvPr>
            <p:ph type="body" sz="quarter" idx="14"/>
          </p:nvPr>
        </p:nvSpPr>
        <p:spPr>
          <a:xfrm>
            <a:off x="5276675" y="1969890"/>
            <a:ext cx="6348151" cy="4053406"/>
          </a:xfrm>
        </p:spPr>
        <p:txBody>
          <a:bodyPr/>
          <a:lstStyle/>
          <a:p>
            <a:pPr marL="817200" lvl="4" indent="-457200">
              <a:lnSpc>
                <a:spcPct val="90000"/>
              </a:lnSpc>
              <a:buFont typeface="Wingdings" panose="05000000000000000000" pitchFamily="2" charset="2"/>
              <a:buChar char="Ø"/>
              <a:defRPr/>
            </a:pPr>
            <a:r>
              <a:rPr lang="en-AU" sz="2000" dirty="0">
                <a:solidFill>
                  <a:srgbClr val="21272B"/>
                </a:solidFill>
              </a:rPr>
              <a:t>The independent review of Work Health and Safety (Mines and Petroleum Sites) Act identified opportunities for the simplification of the design registration processes.</a:t>
            </a:r>
          </a:p>
          <a:p>
            <a:pPr marL="817200" lvl="4" indent="-457200">
              <a:lnSpc>
                <a:spcPct val="90000"/>
              </a:lnSpc>
              <a:buFont typeface="Wingdings" panose="05000000000000000000" pitchFamily="2" charset="2"/>
              <a:buChar char="Ø"/>
              <a:defRPr/>
            </a:pPr>
            <a:endParaRPr lang="en-AU" sz="2000" dirty="0">
              <a:solidFill>
                <a:srgbClr val="21272B"/>
              </a:solidFill>
            </a:endParaRPr>
          </a:p>
          <a:p>
            <a:pPr marL="817200" lvl="4" indent="-457200">
              <a:lnSpc>
                <a:spcPct val="90000"/>
              </a:lnSpc>
              <a:buFont typeface="Wingdings" panose="05000000000000000000" pitchFamily="2" charset="2"/>
              <a:buChar char="Ø"/>
              <a:defRPr/>
            </a:pPr>
            <a:r>
              <a:rPr lang="en-AU" sz="2000" dirty="0">
                <a:solidFill>
                  <a:srgbClr val="21272B"/>
                </a:solidFill>
              </a:rPr>
              <a:t>From the review the design orders have been updated to include alterations and the allowance of an equivalent level of safety.</a:t>
            </a:r>
          </a:p>
          <a:p>
            <a:pPr marL="817200" lvl="4" indent="-457200">
              <a:lnSpc>
                <a:spcPct val="90000"/>
              </a:lnSpc>
              <a:buFont typeface="Wingdings" panose="05000000000000000000" pitchFamily="2" charset="2"/>
              <a:buChar char="Ø"/>
              <a:defRPr/>
            </a:pPr>
            <a:endParaRPr lang="en-AU" sz="2000" dirty="0">
              <a:solidFill>
                <a:srgbClr val="21272B"/>
              </a:solidFill>
            </a:endParaRPr>
          </a:p>
          <a:p>
            <a:pPr marL="817200" lvl="4" indent="-457200">
              <a:lnSpc>
                <a:spcPct val="90000"/>
              </a:lnSpc>
              <a:buFont typeface="Wingdings" panose="05000000000000000000" pitchFamily="2" charset="2"/>
              <a:buChar char="Ø"/>
              <a:defRPr/>
            </a:pPr>
            <a:r>
              <a:rPr lang="en-AU" sz="2000" dirty="0">
                <a:solidFill>
                  <a:srgbClr val="21272B"/>
                </a:solidFill>
              </a:rPr>
              <a:t>This change allows for the alteration to parts of the design without bringing the entire design up to the new standard.</a:t>
            </a:r>
          </a:p>
          <a:p>
            <a:pPr marL="817200" lvl="4" indent="-457200">
              <a:lnSpc>
                <a:spcPct val="90000"/>
              </a:lnSpc>
              <a:buFont typeface="Wingdings" panose="05000000000000000000" pitchFamily="2" charset="2"/>
              <a:buChar char="Ø"/>
              <a:defRPr/>
            </a:pPr>
            <a:r>
              <a:rPr lang="en-AU" sz="2000" dirty="0">
                <a:solidFill>
                  <a:srgbClr val="21272B"/>
                </a:solidFill>
              </a:rPr>
              <a:t>All these changes have now been implemented</a:t>
            </a:r>
          </a:p>
          <a:p>
            <a:endParaRPr lang="en-AU" dirty="0">
              <a:solidFill>
                <a:schemeClr val="bg2"/>
              </a:solidFill>
            </a:endParaRPr>
          </a:p>
        </p:txBody>
      </p:sp>
      <p:sp>
        <p:nvSpPr>
          <p:cNvPr id="6" name="Title 1">
            <a:extLst>
              <a:ext uri="{FF2B5EF4-FFF2-40B4-BE49-F238E27FC236}">
                <a16:creationId xmlns:a16="http://schemas.microsoft.com/office/drawing/2014/main" id="{E85E3DB3-B7B2-E92C-CC8C-E28FAFCFF9D1}"/>
              </a:ext>
            </a:extLst>
          </p:cNvPr>
          <p:cNvSpPr txBox="1">
            <a:spLocks/>
          </p:cNvSpPr>
          <p:nvPr/>
        </p:nvSpPr>
        <p:spPr>
          <a:xfrm>
            <a:off x="5485725" y="1062307"/>
            <a:ext cx="3829725" cy="528368"/>
          </a:xfrm>
          <a:prstGeom prst="rect">
            <a:avLst/>
          </a:prstGeom>
        </p:spPr>
        <p:txBody>
          <a:bodyPr/>
          <a:lstStyle>
            <a:lvl1pPr algn="l" defTabSz="914377" rtl="0" eaLnBrk="1" latinLnBrk="0" hangingPunct="1">
              <a:lnSpc>
                <a:spcPct val="90000"/>
              </a:lnSpc>
              <a:spcBef>
                <a:spcPct val="0"/>
              </a:spcBef>
              <a:buNone/>
              <a:defRPr sz="3600" kern="1200">
                <a:solidFill>
                  <a:schemeClr val="tx1"/>
                </a:solidFill>
                <a:latin typeface="+mn-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2800" b="1" i="0" u="none" strike="noStrike" kern="1200" cap="none" spc="0" normalizeH="0" baseline="0" noProof="0" dirty="0">
                <a:ln>
                  <a:noFill/>
                </a:ln>
                <a:solidFill>
                  <a:srgbClr val="002060"/>
                </a:solidFill>
                <a:effectLst/>
                <a:uLnTx/>
                <a:uFillTx/>
                <a:latin typeface="Public Sans Light"/>
                <a:ea typeface="+mj-ea"/>
                <a:cs typeface="+mj-cs"/>
              </a:rPr>
              <a:t>Design order review</a:t>
            </a:r>
            <a:endParaRPr kumimoji="0" lang="en-US" sz="2800" b="1" i="0" u="none" strike="noStrike" kern="1200" cap="none" spc="0" normalizeH="0" baseline="0" noProof="0" dirty="0">
              <a:ln>
                <a:noFill/>
              </a:ln>
              <a:solidFill>
                <a:srgbClr val="002060"/>
              </a:solidFill>
              <a:effectLst/>
              <a:uLnTx/>
              <a:uFillTx/>
              <a:latin typeface="Public Sans (NSW) SemiBold" pitchFamily="2" charset="77"/>
              <a:ea typeface="+mj-ea"/>
              <a:cs typeface="+mj-cs"/>
            </a:endParaRPr>
          </a:p>
        </p:txBody>
      </p:sp>
      <p:sp>
        <p:nvSpPr>
          <p:cNvPr id="12" name="Text Placeholder 12">
            <a:extLst>
              <a:ext uri="{FF2B5EF4-FFF2-40B4-BE49-F238E27FC236}">
                <a16:creationId xmlns:a16="http://schemas.microsoft.com/office/drawing/2014/main" id="{7CACF930-11EC-4DF0-9083-1CC2C1C50247}"/>
              </a:ext>
            </a:extLst>
          </p:cNvPr>
          <p:cNvSpPr txBox="1">
            <a:spLocks/>
          </p:cNvSpPr>
          <p:nvPr/>
        </p:nvSpPr>
        <p:spPr>
          <a:xfrm>
            <a:off x="0" y="49964"/>
            <a:ext cx="4231050" cy="357142"/>
          </a:xfrm>
          <a:prstGeom prst="rect">
            <a:avLst/>
          </a:prstGeom>
        </p:spPr>
        <p:txBody>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22272B"/>
                </a:solidFill>
                <a:effectLst/>
                <a:uLnTx/>
                <a:uFillTx/>
                <a:latin typeface="Public Sans (NSW) SemiBold" pitchFamily="2" charset="77"/>
                <a:ea typeface="+mn-ea"/>
                <a:cs typeface="+mn-cs"/>
              </a:rPr>
              <a:t>Resources Regulator</a:t>
            </a:r>
          </a:p>
          <a:p>
            <a:pPr marL="0" marR="0" lvl="0" indent="0" algn="l" defTabSz="914377"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US" sz="1050" b="1" i="0" u="none" strike="noStrike" kern="1200" cap="none" spc="0" normalizeH="0" baseline="0" noProof="0" dirty="0">
                <a:ln>
                  <a:noFill/>
                </a:ln>
                <a:solidFill>
                  <a:srgbClr val="22272B"/>
                </a:solidFill>
                <a:effectLst/>
                <a:uLnTx/>
                <a:uFillTx/>
                <a:latin typeface="Public Sans (NSW) SemiBold" pitchFamily="2" charset="77"/>
                <a:ea typeface="+mn-ea"/>
                <a:cs typeface="+mn-cs"/>
              </a:rPr>
              <a:t>Department of Regional NSW</a:t>
            </a:r>
            <a:endParaRPr kumimoji="0" lang="en-US" sz="1050" b="0" i="0" u="none" strike="noStrike" kern="1200" cap="none" spc="0" normalizeH="0" baseline="0" noProof="0" dirty="0">
              <a:ln>
                <a:noFill/>
              </a:ln>
              <a:solidFill>
                <a:srgbClr val="22272B"/>
              </a:solidFill>
              <a:effectLst/>
              <a:uLnTx/>
              <a:uFillTx/>
              <a:latin typeface="Public Sans"/>
              <a:ea typeface="+mn-ea"/>
              <a:cs typeface="+mn-cs"/>
            </a:endParaRPr>
          </a:p>
        </p:txBody>
      </p:sp>
    </p:spTree>
    <p:extLst>
      <p:ext uri="{BB962C8B-B14F-4D97-AF65-F5344CB8AC3E}">
        <p14:creationId xmlns:p14="http://schemas.microsoft.com/office/powerpoint/2010/main" val="1415001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86CD3FA4-69D3-4525-A747-9AE95CAE31F9}"/>
              </a:ext>
            </a:extLst>
          </p:cNvPr>
          <p:cNvPicPr>
            <a:picLocks noGrp="1" noChangeAspect="1"/>
          </p:cNvPicPr>
          <p:nvPr>
            <p:ph type="pic" sz="quarter" idx="13"/>
          </p:nvPr>
        </p:nvPicPr>
        <p:blipFill rotWithShape="1">
          <a:blip r:embed="rId3"/>
          <a:srcRect l="9578" r="9578"/>
          <a:stretch/>
        </p:blipFill>
        <p:spPr>
          <a:xfrm>
            <a:off x="-8890" y="0"/>
            <a:ext cx="5040313" cy="6858000"/>
          </a:xfrm>
          <a:noFill/>
        </p:spPr>
      </p:pic>
      <p:sp>
        <p:nvSpPr>
          <p:cNvPr id="2" name="Slide Number Placeholder 1">
            <a:extLst>
              <a:ext uri="{FF2B5EF4-FFF2-40B4-BE49-F238E27FC236}">
                <a16:creationId xmlns:a16="http://schemas.microsoft.com/office/drawing/2014/main" id="{C38BE59E-2452-41EA-C28C-0BD8FB0B52BF}"/>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4" name="Text Placeholder 3">
            <a:extLst>
              <a:ext uri="{FF2B5EF4-FFF2-40B4-BE49-F238E27FC236}">
                <a16:creationId xmlns:a16="http://schemas.microsoft.com/office/drawing/2014/main" id="{0B927A24-74F1-3062-E710-52D3857AB42B}"/>
              </a:ext>
            </a:extLst>
          </p:cNvPr>
          <p:cNvSpPr>
            <a:spLocks noGrp="1"/>
          </p:cNvSpPr>
          <p:nvPr>
            <p:ph type="body" sz="quarter" idx="14"/>
          </p:nvPr>
        </p:nvSpPr>
        <p:spPr>
          <a:xfrm>
            <a:off x="5268462" y="2018515"/>
            <a:ext cx="6396038" cy="3853780"/>
          </a:xfrm>
        </p:spPr>
        <p:txBody>
          <a:bodyPr/>
          <a:lstStyle/>
          <a:p>
            <a:pPr defTabSz="914400">
              <a:lnSpc>
                <a:spcPct val="100000"/>
              </a:lnSpc>
              <a:spcAft>
                <a:spcPts val="0"/>
              </a:spcAft>
              <a:buClr>
                <a:schemeClr val="accent3">
                  <a:lumMod val="50000"/>
                </a:schemeClr>
              </a:buClr>
              <a:defRPr/>
            </a:pPr>
            <a:r>
              <a:rPr lang="en-AU" sz="2400" dirty="0">
                <a:solidFill>
                  <a:schemeClr val="tx1"/>
                </a:solidFill>
              </a:rPr>
              <a:t>The following design orders have changed:</a:t>
            </a:r>
            <a:endParaRPr lang="en-AU" sz="2400" dirty="0"/>
          </a:p>
          <a:p>
            <a:pPr marL="817200" lvl="4" indent="-457200">
              <a:lnSpc>
                <a:spcPct val="90000"/>
              </a:lnSpc>
              <a:buFont typeface="Wingdings" panose="05000000000000000000" pitchFamily="2" charset="2"/>
              <a:buChar char="Ø"/>
              <a:defRPr/>
            </a:pPr>
            <a:r>
              <a:rPr lang="en-AU" sz="2400" dirty="0">
                <a:solidFill>
                  <a:srgbClr val="21272B"/>
                </a:solidFill>
              </a:rPr>
              <a:t>Braking system </a:t>
            </a:r>
          </a:p>
          <a:p>
            <a:pPr marL="817200" lvl="4" indent="-457200">
              <a:lnSpc>
                <a:spcPct val="90000"/>
              </a:lnSpc>
              <a:buFont typeface="Wingdings" panose="05000000000000000000" pitchFamily="2" charset="2"/>
              <a:buChar char="Ø"/>
              <a:defRPr/>
            </a:pPr>
            <a:r>
              <a:rPr lang="en-AU" sz="2400" dirty="0">
                <a:solidFill>
                  <a:srgbClr val="21272B"/>
                </a:solidFill>
              </a:rPr>
              <a:t>Breathing apparatus </a:t>
            </a:r>
          </a:p>
          <a:p>
            <a:pPr marL="817200" lvl="4" indent="-457200">
              <a:lnSpc>
                <a:spcPct val="90000"/>
              </a:lnSpc>
              <a:buFont typeface="Wingdings" panose="05000000000000000000" pitchFamily="2" charset="2"/>
              <a:buChar char="Ø"/>
              <a:defRPr/>
            </a:pPr>
            <a:r>
              <a:rPr lang="en-AU" sz="2400" dirty="0">
                <a:solidFill>
                  <a:srgbClr val="21272B"/>
                </a:solidFill>
              </a:rPr>
              <a:t>Canopies on continuous miners</a:t>
            </a:r>
          </a:p>
          <a:p>
            <a:pPr marL="817200" lvl="4" indent="-457200">
              <a:lnSpc>
                <a:spcPct val="90000"/>
              </a:lnSpc>
              <a:buFont typeface="Wingdings" panose="05000000000000000000" pitchFamily="2" charset="2"/>
              <a:buChar char="Ø"/>
              <a:defRPr/>
            </a:pPr>
            <a:r>
              <a:rPr lang="en-AU" sz="2400" dirty="0">
                <a:solidFill>
                  <a:srgbClr val="21272B"/>
                </a:solidFill>
              </a:rPr>
              <a:t>Conveyor belting </a:t>
            </a:r>
          </a:p>
          <a:p>
            <a:pPr marL="817200" lvl="4" indent="-457200">
              <a:lnSpc>
                <a:spcPct val="90000"/>
              </a:lnSpc>
              <a:buFont typeface="Wingdings" panose="05000000000000000000" pitchFamily="2" charset="2"/>
              <a:buChar char="Ø"/>
              <a:defRPr/>
            </a:pPr>
            <a:r>
              <a:rPr lang="en-AU" sz="2400" dirty="0">
                <a:solidFill>
                  <a:srgbClr val="21272B"/>
                </a:solidFill>
              </a:rPr>
              <a:t>Detonators design order</a:t>
            </a:r>
          </a:p>
          <a:p>
            <a:pPr marL="817200" lvl="4" indent="-457200">
              <a:lnSpc>
                <a:spcPct val="90000"/>
              </a:lnSpc>
              <a:buFont typeface="Wingdings" panose="05000000000000000000" pitchFamily="2" charset="2"/>
              <a:buChar char="Ø"/>
              <a:defRPr/>
            </a:pPr>
            <a:r>
              <a:rPr lang="en-AU" sz="2400" dirty="0">
                <a:solidFill>
                  <a:srgbClr val="21272B"/>
                </a:solidFill>
              </a:rPr>
              <a:t>Diesel engine systems </a:t>
            </a:r>
          </a:p>
          <a:p>
            <a:pPr marL="817200" lvl="4" indent="-457200">
              <a:lnSpc>
                <a:spcPct val="90000"/>
              </a:lnSpc>
              <a:buFont typeface="Wingdings" panose="05000000000000000000" pitchFamily="2" charset="2"/>
              <a:buChar char="Ø"/>
              <a:defRPr/>
            </a:pPr>
            <a:r>
              <a:rPr lang="en-AU" sz="2400" dirty="0">
                <a:solidFill>
                  <a:srgbClr val="21272B"/>
                </a:solidFill>
              </a:rPr>
              <a:t>Explosive powered tools </a:t>
            </a:r>
          </a:p>
          <a:p>
            <a:pPr marL="817200" lvl="4" indent="-457200">
              <a:lnSpc>
                <a:spcPct val="90000"/>
              </a:lnSpc>
              <a:buFont typeface="Wingdings" panose="05000000000000000000" pitchFamily="2" charset="2"/>
              <a:buChar char="Ø"/>
              <a:defRPr/>
            </a:pPr>
            <a:r>
              <a:rPr lang="en-AU" sz="2400" dirty="0">
                <a:solidFill>
                  <a:srgbClr val="21272B"/>
                </a:solidFill>
              </a:rPr>
              <a:t>Powered winding systems</a:t>
            </a:r>
          </a:p>
          <a:p>
            <a:endParaRPr lang="en-AU" dirty="0">
              <a:solidFill>
                <a:schemeClr val="bg2"/>
              </a:solidFill>
            </a:endParaRPr>
          </a:p>
        </p:txBody>
      </p:sp>
      <p:sp>
        <p:nvSpPr>
          <p:cNvPr id="6" name="Title 1">
            <a:extLst>
              <a:ext uri="{FF2B5EF4-FFF2-40B4-BE49-F238E27FC236}">
                <a16:creationId xmlns:a16="http://schemas.microsoft.com/office/drawing/2014/main" id="{E85E3DB3-B7B2-E92C-CC8C-E28FAFCFF9D1}"/>
              </a:ext>
            </a:extLst>
          </p:cNvPr>
          <p:cNvSpPr txBox="1">
            <a:spLocks/>
          </p:cNvSpPr>
          <p:nvPr/>
        </p:nvSpPr>
        <p:spPr>
          <a:xfrm>
            <a:off x="5485725" y="1062307"/>
            <a:ext cx="3829725" cy="528368"/>
          </a:xfrm>
          <a:prstGeom prst="rect">
            <a:avLst/>
          </a:prstGeom>
        </p:spPr>
        <p:txBody>
          <a:bodyPr/>
          <a:lstStyle>
            <a:lvl1pPr algn="l" defTabSz="914377" rtl="0" eaLnBrk="1" latinLnBrk="0" hangingPunct="1">
              <a:lnSpc>
                <a:spcPct val="90000"/>
              </a:lnSpc>
              <a:spcBef>
                <a:spcPct val="0"/>
              </a:spcBef>
              <a:buNone/>
              <a:defRPr sz="3600" kern="1200">
                <a:solidFill>
                  <a:schemeClr val="tx1"/>
                </a:solidFill>
                <a:latin typeface="+mn-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2800" b="1" i="0" u="none" strike="noStrike" kern="1200" cap="none" spc="0" normalizeH="0" baseline="0" noProof="0" dirty="0">
                <a:ln>
                  <a:noFill/>
                </a:ln>
                <a:solidFill>
                  <a:srgbClr val="002060"/>
                </a:solidFill>
                <a:effectLst/>
                <a:uLnTx/>
                <a:uFillTx/>
                <a:latin typeface="Public Sans Light"/>
                <a:ea typeface="+mj-ea"/>
                <a:cs typeface="+mj-cs"/>
              </a:rPr>
              <a:t>Design order review</a:t>
            </a:r>
            <a:endParaRPr kumimoji="0" lang="en-US" sz="2800" b="1" i="0" u="none" strike="noStrike" kern="1200" cap="none" spc="0" normalizeH="0" baseline="0" noProof="0" dirty="0">
              <a:ln>
                <a:noFill/>
              </a:ln>
              <a:solidFill>
                <a:srgbClr val="002060"/>
              </a:solidFill>
              <a:effectLst/>
              <a:uLnTx/>
              <a:uFillTx/>
              <a:latin typeface="Public Sans (NSW) SemiBold" pitchFamily="2" charset="77"/>
              <a:ea typeface="+mj-ea"/>
              <a:cs typeface="+mj-cs"/>
            </a:endParaRPr>
          </a:p>
        </p:txBody>
      </p:sp>
      <p:sp>
        <p:nvSpPr>
          <p:cNvPr id="12" name="Text Placeholder 12">
            <a:extLst>
              <a:ext uri="{FF2B5EF4-FFF2-40B4-BE49-F238E27FC236}">
                <a16:creationId xmlns:a16="http://schemas.microsoft.com/office/drawing/2014/main" id="{7CACF930-11EC-4DF0-9083-1CC2C1C50247}"/>
              </a:ext>
            </a:extLst>
          </p:cNvPr>
          <p:cNvSpPr txBox="1">
            <a:spLocks/>
          </p:cNvSpPr>
          <p:nvPr/>
        </p:nvSpPr>
        <p:spPr>
          <a:xfrm>
            <a:off x="0" y="49964"/>
            <a:ext cx="4231050" cy="357142"/>
          </a:xfrm>
          <a:prstGeom prst="rect">
            <a:avLst/>
          </a:prstGeom>
        </p:spPr>
        <p:txBody>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22272B"/>
                </a:solidFill>
                <a:effectLst/>
                <a:uLnTx/>
                <a:uFillTx/>
                <a:latin typeface="Public Sans (NSW) SemiBold" pitchFamily="2" charset="77"/>
                <a:ea typeface="+mn-ea"/>
                <a:cs typeface="+mn-cs"/>
              </a:rPr>
              <a:t>Resources Regulator</a:t>
            </a:r>
          </a:p>
          <a:p>
            <a:pPr marL="0" marR="0" lvl="0" indent="0" algn="l" defTabSz="914377"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US" sz="1050" b="1" i="0" u="none" strike="noStrike" kern="1200" cap="none" spc="0" normalizeH="0" baseline="0" noProof="0" dirty="0">
                <a:ln>
                  <a:noFill/>
                </a:ln>
                <a:solidFill>
                  <a:srgbClr val="22272B"/>
                </a:solidFill>
                <a:effectLst/>
                <a:uLnTx/>
                <a:uFillTx/>
                <a:latin typeface="Public Sans (NSW) SemiBold" pitchFamily="2" charset="77"/>
                <a:ea typeface="+mn-ea"/>
                <a:cs typeface="+mn-cs"/>
              </a:rPr>
              <a:t>Department of Regional NSW</a:t>
            </a:r>
            <a:endParaRPr kumimoji="0" lang="en-US" sz="1050" b="0" i="0" u="none" strike="noStrike" kern="1200" cap="none" spc="0" normalizeH="0" baseline="0" noProof="0" dirty="0">
              <a:ln>
                <a:noFill/>
              </a:ln>
              <a:solidFill>
                <a:srgbClr val="22272B"/>
              </a:solidFill>
              <a:effectLst/>
              <a:uLnTx/>
              <a:uFillTx/>
              <a:latin typeface="Public Sans"/>
              <a:ea typeface="+mn-ea"/>
              <a:cs typeface="+mn-cs"/>
            </a:endParaRPr>
          </a:p>
        </p:txBody>
      </p:sp>
    </p:spTree>
    <p:extLst>
      <p:ext uri="{BB962C8B-B14F-4D97-AF65-F5344CB8AC3E}">
        <p14:creationId xmlns:p14="http://schemas.microsoft.com/office/powerpoint/2010/main" val="360894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0B87A4-9D16-1ADC-1C23-11F97667AECA}"/>
              </a:ext>
            </a:extLst>
          </p:cNvPr>
          <p:cNvSpPr>
            <a:spLocks noGrp="1"/>
          </p:cNvSpPr>
          <p:nvPr>
            <p:ph type="title"/>
          </p:nvPr>
        </p:nvSpPr>
        <p:spPr>
          <a:xfrm>
            <a:off x="236174" y="3344423"/>
            <a:ext cx="2697525" cy="1658741"/>
          </a:xfrm>
        </p:spPr>
        <p:txBody>
          <a:bodyPr anchor="t">
            <a:noAutofit/>
          </a:bodyPr>
          <a:lstStyle/>
          <a:p>
            <a:r>
              <a:rPr lang="en-US" sz="2800" b="1" dirty="0">
                <a:solidFill>
                  <a:schemeClr val="accent2">
                    <a:lumMod val="25000"/>
                  </a:schemeClr>
                </a:solidFill>
              </a:rPr>
              <a:t>Implementation</a:t>
            </a:r>
          </a:p>
        </p:txBody>
      </p:sp>
      <p:sp>
        <p:nvSpPr>
          <p:cNvPr id="4" name="Slide Number Placeholder 3">
            <a:extLst>
              <a:ext uri="{FF2B5EF4-FFF2-40B4-BE49-F238E27FC236}">
                <a16:creationId xmlns:a16="http://schemas.microsoft.com/office/drawing/2014/main" id="{46BF2C27-75A0-5356-875D-FD4EB339198D}"/>
              </a:ext>
            </a:extLst>
          </p:cNvPr>
          <p:cNvSpPr>
            <a:spLocks noGrp="1"/>
          </p:cNvSpPr>
          <p:nvPr>
            <p:ph type="sldNum" sz="quarter" idx="12"/>
          </p:nvPr>
        </p:nvSpPr>
        <p:spPr>
          <a:xfrm>
            <a:off x="11317458" y="6516000"/>
            <a:ext cx="490542"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14</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4" name="Content Placeholder 13">
            <a:extLst>
              <a:ext uri="{FF2B5EF4-FFF2-40B4-BE49-F238E27FC236}">
                <a16:creationId xmlns:a16="http://schemas.microsoft.com/office/drawing/2014/main" id="{A2194086-B351-467E-8C16-FE4E8AD83C43}"/>
              </a:ext>
            </a:extLst>
          </p:cNvPr>
          <p:cNvSpPr>
            <a:spLocks noGrp="1"/>
          </p:cNvSpPr>
          <p:nvPr>
            <p:ph type="body" sz="quarter" idx="13"/>
          </p:nvPr>
        </p:nvSpPr>
        <p:spPr>
          <a:xfrm>
            <a:off x="3184594" y="1165898"/>
            <a:ext cx="7560000" cy="2501033"/>
          </a:xfrm>
        </p:spPr>
        <p:txBody>
          <a:bodyPr>
            <a:noAutofit/>
          </a:bodyPr>
          <a:lstStyle/>
          <a:p>
            <a:pPr marL="817200" lvl="4" indent="-457200">
              <a:lnSpc>
                <a:spcPct val="90000"/>
              </a:lnSpc>
              <a:buFont typeface="Wingdings" panose="05000000000000000000" pitchFamily="2" charset="2"/>
              <a:buChar char="Ø"/>
              <a:defRPr/>
            </a:pPr>
            <a:r>
              <a:rPr lang="en-AU" sz="2400" dirty="0">
                <a:solidFill>
                  <a:srgbClr val="21272B"/>
                </a:solidFill>
              </a:rPr>
              <a:t>A new guide has been developed and published to our website to cover off on the changes.</a:t>
            </a:r>
          </a:p>
          <a:p>
            <a:pPr marL="817200" lvl="4" indent="-457200">
              <a:lnSpc>
                <a:spcPct val="90000"/>
              </a:lnSpc>
              <a:buFont typeface="Wingdings" panose="05000000000000000000" pitchFamily="2" charset="2"/>
              <a:buChar char="Ø"/>
              <a:defRPr/>
            </a:pPr>
            <a:r>
              <a:rPr lang="en-AU" sz="2400" dirty="0">
                <a:solidFill>
                  <a:srgbClr val="21272B"/>
                </a:solidFill>
              </a:rPr>
              <a:t>The guide replaced the current fact sheets for design and item registration.</a:t>
            </a:r>
          </a:p>
          <a:p>
            <a:pPr marL="817200" lvl="4" indent="-457200">
              <a:lnSpc>
                <a:spcPct val="90000"/>
              </a:lnSpc>
              <a:buFont typeface="Wingdings" panose="05000000000000000000" pitchFamily="2" charset="2"/>
              <a:buChar char="Ø"/>
              <a:defRPr/>
            </a:pPr>
            <a:r>
              <a:rPr lang="en-AU" sz="2400" dirty="0">
                <a:solidFill>
                  <a:srgbClr val="21272B"/>
                </a:solidFill>
              </a:rPr>
              <a:t>A position paper has been also released on the use of alternative component parts in design registered plant.</a:t>
            </a:r>
          </a:p>
          <a:p>
            <a:pPr marL="817200" lvl="4" indent="-457200">
              <a:lnSpc>
                <a:spcPct val="90000"/>
              </a:lnSpc>
              <a:buFont typeface="Wingdings" panose="05000000000000000000" pitchFamily="2" charset="2"/>
              <a:buChar char="Ø"/>
              <a:defRPr/>
            </a:pPr>
            <a:endParaRPr lang="en-AU" sz="2400" dirty="0">
              <a:solidFill>
                <a:srgbClr val="21272B"/>
              </a:solidFill>
            </a:endParaRPr>
          </a:p>
          <a:p>
            <a:pPr marL="817200" lvl="4" indent="-457200">
              <a:lnSpc>
                <a:spcPct val="90000"/>
              </a:lnSpc>
              <a:buFont typeface="Wingdings" panose="05000000000000000000" pitchFamily="2" charset="2"/>
              <a:buChar char="Ø"/>
              <a:defRPr/>
            </a:pPr>
            <a:endParaRPr lang="en-AU" sz="2400" dirty="0">
              <a:solidFill>
                <a:srgbClr val="21272B"/>
              </a:solidFill>
            </a:endParaRPr>
          </a:p>
          <a:p>
            <a:pPr marL="457200" indent="-457200">
              <a:buClr>
                <a:schemeClr val="accent2">
                  <a:lumMod val="25000"/>
                </a:schemeClr>
              </a:buClr>
              <a:buFont typeface="Wingdings" panose="05000000000000000000" pitchFamily="2" charset="2"/>
              <a:buChar char="§"/>
            </a:pPr>
            <a:endParaRPr lang="en-AU" sz="2400" dirty="0"/>
          </a:p>
        </p:txBody>
      </p:sp>
      <p:pic>
        <p:nvPicPr>
          <p:cNvPr id="5" name="Picture 4">
            <a:extLst>
              <a:ext uri="{FF2B5EF4-FFF2-40B4-BE49-F238E27FC236}">
                <a16:creationId xmlns:a16="http://schemas.microsoft.com/office/drawing/2014/main" id="{4D820746-6601-4F18-BAB6-3AF49883C60A}"/>
              </a:ext>
            </a:extLst>
          </p:cNvPr>
          <p:cNvPicPr>
            <a:picLocks noChangeAspect="1"/>
          </p:cNvPicPr>
          <p:nvPr/>
        </p:nvPicPr>
        <p:blipFill>
          <a:blip r:embed="rId3"/>
          <a:stretch>
            <a:fillRect/>
          </a:stretch>
        </p:blipFill>
        <p:spPr>
          <a:xfrm>
            <a:off x="113354" y="169957"/>
            <a:ext cx="4230991" cy="609653"/>
          </a:xfrm>
          <a:prstGeom prst="rect">
            <a:avLst/>
          </a:prstGeom>
        </p:spPr>
      </p:pic>
      <p:pic>
        <p:nvPicPr>
          <p:cNvPr id="3" name="Picture 2">
            <a:extLst>
              <a:ext uri="{FF2B5EF4-FFF2-40B4-BE49-F238E27FC236}">
                <a16:creationId xmlns:a16="http://schemas.microsoft.com/office/drawing/2014/main" id="{72417A67-C430-4CDC-A039-BB5CFC5A27E5}"/>
              </a:ext>
            </a:extLst>
          </p:cNvPr>
          <p:cNvPicPr>
            <a:picLocks noChangeAspect="1"/>
          </p:cNvPicPr>
          <p:nvPr/>
        </p:nvPicPr>
        <p:blipFill>
          <a:blip r:embed="rId4"/>
          <a:stretch>
            <a:fillRect/>
          </a:stretch>
        </p:blipFill>
        <p:spPr>
          <a:xfrm>
            <a:off x="3364594" y="3835468"/>
            <a:ext cx="3600000" cy="2335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3365B115-0DB9-40E1-876A-B610E43D9ED3}"/>
              </a:ext>
            </a:extLst>
          </p:cNvPr>
          <p:cNvPicPr>
            <a:picLocks noChangeAspect="1"/>
          </p:cNvPicPr>
          <p:nvPr/>
        </p:nvPicPr>
        <p:blipFill rotWithShape="1">
          <a:blip r:embed="rId5"/>
          <a:srcRect t="9923"/>
          <a:stretch/>
        </p:blipFill>
        <p:spPr>
          <a:xfrm>
            <a:off x="7501875" y="4181856"/>
            <a:ext cx="3600000" cy="16426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9582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77FAF-13C6-3E3E-A020-98AD043E0801}"/>
              </a:ext>
            </a:extLst>
          </p:cNvPr>
          <p:cNvSpPr>
            <a:spLocks noGrp="1"/>
          </p:cNvSpPr>
          <p:nvPr>
            <p:ph type="title"/>
          </p:nvPr>
        </p:nvSpPr>
        <p:spPr>
          <a:xfrm>
            <a:off x="357015" y="2924174"/>
            <a:ext cx="2520000" cy="1009652"/>
          </a:xfrm>
        </p:spPr>
        <p:txBody>
          <a:bodyPr>
            <a:normAutofit/>
          </a:bodyPr>
          <a:lstStyle/>
          <a:p>
            <a:pPr algn="ctr"/>
            <a:r>
              <a:rPr lang="en-US" sz="2400" dirty="0">
                <a:solidFill>
                  <a:schemeClr val="accent2">
                    <a:lumMod val="25000"/>
                  </a:schemeClr>
                </a:solidFill>
              </a:rPr>
              <a:t>Legislation changes</a:t>
            </a:r>
          </a:p>
        </p:txBody>
      </p:sp>
      <p:sp>
        <p:nvSpPr>
          <p:cNvPr id="4" name="Text Placeholder 3">
            <a:extLst>
              <a:ext uri="{FF2B5EF4-FFF2-40B4-BE49-F238E27FC236}">
                <a16:creationId xmlns:a16="http://schemas.microsoft.com/office/drawing/2014/main" id="{7440A5A1-1B93-AB03-9D5A-A9C46FA7EC03}"/>
              </a:ext>
            </a:extLst>
          </p:cNvPr>
          <p:cNvSpPr>
            <a:spLocks noGrp="1"/>
          </p:cNvSpPr>
          <p:nvPr>
            <p:ph type="body" sz="quarter" idx="13"/>
          </p:nvPr>
        </p:nvSpPr>
        <p:spPr>
          <a:xfrm>
            <a:off x="3312001" y="1522290"/>
            <a:ext cx="7560000" cy="3813420"/>
          </a:xfrm>
        </p:spPr>
        <p:txBody>
          <a:bodyPr>
            <a:normAutofit/>
          </a:bodyPr>
          <a:lstStyle/>
          <a:p>
            <a:r>
              <a:rPr lang="en-AU" sz="2200" dirty="0">
                <a:latin typeface="+mn-lt"/>
              </a:rPr>
              <a:t>The Work Health and Safety (Mines and Petroleum Sites) Regulation 2022 commenced on 1 September 2022. </a:t>
            </a:r>
          </a:p>
          <a:p>
            <a:r>
              <a:rPr lang="en-AU" sz="2200" dirty="0">
                <a:latin typeface="+mn-lt"/>
              </a:rPr>
              <a:t>The remade regulation includes a change in drafting style to reference ‘sections’ instead of ‘clauses’. In addition, the remade regulation includes the following reforms but not limited to:</a:t>
            </a:r>
          </a:p>
          <a:p>
            <a:pPr marL="817200" lvl="4" indent="-457200">
              <a:lnSpc>
                <a:spcPct val="90000"/>
              </a:lnSpc>
              <a:buFont typeface="Wingdings" panose="05000000000000000000" pitchFamily="2" charset="2"/>
              <a:buChar char="Ø"/>
              <a:defRPr/>
            </a:pPr>
            <a:r>
              <a:rPr lang="en-AU" sz="2200" dirty="0">
                <a:solidFill>
                  <a:srgbClr val="21272B"/>
                </a:solidFill>
              </a:rPr>
              <a:t>Exhaust emissions and fuel standards in underground coal mines</a:t>
            </a:r>
          </a:p>
          <a:p>
            <a:pPr marL="817200" lvl="4" indent="-457200">
              <a:lnSpc>
                <a:spcPct val="90000"/>
              </a:lnSpc>
              <a:buFont typeface="Wingdings" panose="05000000000000000000" pitchFamily="2" charset="2"/>
              <a:buChar char="Ø"/>
              <a:defRPr/>
            </a:pPr>
            <a:r>
              <a:rPr lang="en-AU" sz="2200" dirty="0">
                <a:solidFill>
                  <a:srgbClr val="21272B"/>
                </a:solidFill>
              </a:rPr>
              <a:t>High-risk activities</a:t>
            </a:r>
          </a:p>
          <a:p>
            <a:pPr marL="817200" lvl="4" indent="-457200">
              <a:lnSpc>
                <a:spcPct val="90000"/>
              </a:lnSpc>
              <a:buFont typeface="Wingdings" panose="05000000000000000000" pitchFamily="2" charset="2"/>
              <a:buChar char="Ø"/>
              <a:defRPr/>
            </a:pPr>
            <a:r>
              <a:rPr lang="en-AU" sz="2200" dirty="0">
                <a:solidFill>
                  <a:srgbClr val="21272B"/>
                </a:solidFill>
              </a:rPr>
              <a:t>Registration of plant design and items of plant (hoists)</a:t>
            </a:r>
          </a:p>
        </p:txBody>
      </p:sp>
      <p:sp>
        <p:nvSpPr>
          <p:cNvPr id="3" name="Slide Number Placeholder 2">
            <a:extLst>
              <a:ext uri="{FF2B5EF4-FFF2-40B4-BE49-F238E27FC236}">
                <a16:creationId xmlns:a16="http://schemas.microsoft.com/office/drawing/2014/main" id="{FC18A5B1-3447-11E3-8C53-957BF3C5E86A}"/>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5" name="TextBox 4">
            <a:extLst>
              <a:ext uri="{FF2B5EF4-FFF2-40B4-BE49-F238E27FC236}">
                <a16:creationId xmlns:a16="http://schemas.microsoft.com/office/drawing/2014/main" id="{38257227-4EFA-4DE9-9EB4-019ABF776206}"/>
              </a:ext>
            </a:extLst>
          </p:cNvPr>
          <p:cNvSpPr txBox="1"/>
          <p:nvPr/>
        </p:nvSpPr>
        <p:spPr>
          <a:xfrm>
            <a:off x="-2622931" y="14626"/>
            <a:ext cx="2544960" cy="5170646"/>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CHOOSE A SLIDE STYLE FROM </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Home tab</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New Slide</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Choose layout</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If layout goes awry, select Reset</a:t>
            </a: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TEXT</a:t>
            </a:r>
          </a:p>
          <a:p>
            <a:pPr marL="0" marR="0" lvl="0" indent="0" algn="l" defTabSz="609585" rtl="0" eaLnBrk="1" fontAlgn="auto" latinLnBrk="0" hangingPunct="1">
              <a:lnSpc>
                <a:spcPct val="100000"/>
              </a:lnSpc>
              <a:spcBef>
                <a:spcPts val="0"/>
              </a:spcBef>
              <a:spcAft>
                <a:spcPts val="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There are 5 levels of formatted text available.</a:t>
            </a:r>
          </a:p>
          <a:p>
            <a:pPr marL="0" marR="0" lvl="0" indent="0" algn="l" defTabSz="609585" rtl="0" eaLnBrk="1" fontAlgn="auto" latinLnBrk="0" hangingPunct="1">
              <a:lnSpc>
                <a:spcPct val="100000"/>
              </a:lnSpc>
              <a:spcBef>
                <a:spcPts val="0"/>
              </a:spcBef>
              <a:spcAft>
                <a:spcPts val="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Please move between text  levels using the increase/decrease button on the menu above.</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SLIDE BACKGROUND/COLOUR</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Design Menu</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Format Background</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Select colour from palette OR</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Picture or Texture Fill</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Find image </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REPLACE IMAGE IN SHAPE OR ON PAGE</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Right click on image</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Picture</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Select your image</a:t>
            </a:r>
          </a:p>
          <a:p>
            <a:pPr marL="0" marR="0" lvl="0" indent="0" algn="l" defTabSz="609585" rtl="0" eaLnBrk="1" fontAlgn="auto" latinLnBrk="0" hangingPunct="1">
              <a:lnSpc>
                <a:spcPct val="100000"/>
              </a:lnSpc>
              <a:spcBef>
                <a:spcPts val="0"/>
              </a:spcBef>
              <a:spcAft>
                <a:spcPts val="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OR</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Delete the image</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icon</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Find the new image</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REPOSITION IMAGE WITHIN SHAPE </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image</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Picture Format menu</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Crop button dropdown</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fit the whole image inside select FIT</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ADD/CHANGE FOOTER</a:t>
            </a:r>
          </a:p>
          <a:p>
            <a:pPr marL="239178" marR="0" lvl="0" indent="-239178" algn="l" defTabSz="1219170"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Insert Menu</a:t>
            </a:r>
          </a:p>
          <a:p>
            <a:pPr marL="239178" marR="0" lvl="0" indent="-239178" algn="l" defTabSz="1219170"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Header &amp; Footer</a:t>
            </a:r>
          </a:p>
          <a:p>
            <a:pPr marL="239178" marR="0" lvl="0" indent="-239178" algn="l" defTabSz="1219170"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Tick to activate/Untick to remove</a:t>
            </a:r>
          </a:p>
          <a:p>
            <a:pPr marL="239178" marR="0" lvl="0" indent="-239178" algn="l" defTabSz="1219170"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text</a:t>
            </a:r>
          </a:p>
        </p:txBody>
      </p:sp>
      <p:pic>
        <p:nvPicPr>
          <p:cNvPr id="6" name="Picture 5">
            <a:extLst>
              <a:ext uri="{FF2B5EF4-FFF2-40B4-BE49-F238E27FC236}">
                <a16:creationId xmlns:a16="http://schemas.microsoft.com/office/drawing/2014/main" id="{B7D3FF4E-8A91-4C0A-A8D2-18A3A44D3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2930" y="1263563"/>
            <a:ext cx="632972" cy="215628"/>
          </a:xfrm>
          <a:prstGeom prst="rect">
            <a:avLst/>
          </a:prstGeom>
        </p:spPr>
      </p:pic>
    </p:spTree>
    <p:extLst>
      <p:ext uri="{BB962C8B-B14F-4D97-AF65-F5344CB8AC3E}">
        <p14:creationId xmlns:p14="http://schemas.microsoft.com/office/powerpoint/2010/main" val="1466076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1EE37-7A94-48FA-9B62-2F1CEBFA30A9}"/>
              </a:ext>
            </a:extLst>
          </p:cNvPr>
          <p:cNvSpPr>
            <a:spLocks noGrp="1"/>
          </p:cNvSpPr>
          <p:nvPr>
            <p:ph type="title"/>
          </p:nvPr>
        </p:nvSpPr>
        <p:spPr>
          <a:xfrm>
            <a:off x="201379" y="3198532"/>
            <a:ext cx="2520000" cy="1009652"/>
          </a:xfrm>
        </p:spPr>
        <p:txBody>
          <a:bodyPr/>
          <a:lstStyle/>
          <a:p>
            <a:pPr algn="ctr"/>
            <a:r>
              <a:rPr lang="en-AU" sz="2400" dirty="0">
                <a:solidFill>
                  <a:schemeClr val="accent2">
                    <a:lumMod val="25000"/>
                  </a:schemeClr>
                </a:solidFill>
              </a:rPr>
              <a:t>NSW Government Gazettal notices</a:t>
            </a:r>
          </a:p>
        </p:txBody>
      </p:sp>
      <p:sp>
        <p:nvSpPr>
          <p:cNvPr id="3" name="Text Placeholder 2">
            <a:extLst>
              <a:ext uri="{FF2B5EF4-FFF2-40B4-BE49-F238E27FC236}">
                <a16:creationId xmlns:a16="http://schemas.microsoft.com/office/drawing/2014/main" id="{597118A8-8742-455C-840A-990AE8B8CC49}"/>
              </a:ext>
            </a:extLst>
          </p:cNvPr>
          <p:cNvSpPr>
            <a:spLocks noGrp="1"/>
          </p:cNvSpPr>
          <p:nvPr>
            <p:ph type="body" sz="quarter" idx="13"/>
          </p:nvPr>
        </p:nvSpPr>
        <p:spPr/>
        <p:txBody>
          <a:bodyPr>
            <a:normAutofit/>
          </a:bodyPr>
          <a:lstStyle/>
          <a:p>
            <a:pPr>
              <a:lnSpc>
                <a:spcPct val="100000"/>
              </a:lnSpc>
            </a:pPr>
            <a:r>
              <a:rPr lang="en-AU" sz="1800" dirty="0">
                <a:latin typeface="+mn-lt"/>
              </a:rPr>
              <a:t>NSW government gazette n2023-0027 was published under section 90(2) of the Work Health and Safety (Mines and Petroleum Sites) Regulation 2022 on the 11 January 2023 for the technical reference guide – Non metallic material for use in underground coal mines and reclaim tunnels. </a:t>
            </a:r>
          </a:p>
          <a:p>
            <a:pPr>
              <a:lnSpc>
                <a:spcPct val="100000"/>
              </a:lnSpc>
            </a:pPr>
            <a:r>
              <a:rPr lang="en-AU" sz="1800" dirty="0">
                <a:latin typeface="+mn-lt"/>
              </a:rPr>
              <a:t>(3) The mine operator of a coal mine must ensure an item of plant specified in a notice under this section is not used at the mine unless it has been tested and certified in accordance with the notice.</a:t>
            </a:r>
          </a:p>
          <a:p>
            <a:endParaRPr lang="en-AU" dirty="0"/>
          </a:p>
        </p:txBody>
      </p:sp>
      <p:sp>
        <p:nvSpPr>
          <p:cNvPr id="4" name="Slide Number Placeholder 3">
            <a:extLst>
              <a:ext uri="{FF2B5EF4-FFF2-40B4-BE49-F238E27FC236}">
                <a16:creationId xmlns:a16="http://schemas.microsoft.com/office/drawing/2014/main" id="{BAEB943F-340F-4621-84AC-5E80FE0AC603}"/>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pic>
        <p:nvPicPr>
          <p:cNvPr id="7" name="Picture 6">
            <a:extLst>
              <a:ext uri="{FF2B5EF4-FFF2-40B4-BE49-F238E27FC236}">
                <a16:creationId xmlns:a16="http://schemas.microsoft.com/office/drawing/2014/main" id="{31725202-875D-49AA-82D7-CB4E1697A3AB}"/>
              </a:ext>
            </a:extLst>
          </p:cNvPr>
          <p:cNvPicPr>
            <a:picLocks noChangeAspect="1"/>
          </p:cNvPicPr>
          <p:nvPr/>
        </p:nvPicPr>
        <p:blipFill>
          <a:blip r:embed="rId3"/>
          <a:stretch>
            <a:fillRect/>
          </a:stretch>
        </p:blipFill>
        <p:spPr>
          <a:xfrm>
            <a:off x="4045827" y="3503216"/>
            <a:ext cx="628323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2839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77FAF-13C6-3E3E-A020-98AD043E0801}"/>
              </a:ext>
            </a:extLst>
          </p:cNvPr>
          <p:cNvSpPr>
            <a:spLocks noGrp="1"/>
          </p:cNvSpPr>
          <p:nvPr>
            <p:ph type="title"/>
          </p:nvPr>
        </p:nvSpPr>
        <p:spPr>
          <a:xfrm>
            <a:off x="357015" y="2743201"/>
            <a:ext cx="2520000" cy="1381124"/>
          </a:xfrm>
        </p:spPr>
        <p:txBody>
          <a:bodyPr>
            <a:normAutofit fontScale="90000"/>
          </a:bodyPr>
          <a:lstStyle/>
          <a:p>
            <a:pPr algn="ctr"/>
            <a:r>
              <a:rPr lang="en-US" sz="2400" dirty="0">
                <a:solidFill>
                  <a:schemeClr val="accent2">
                    <a:lumMod val="25000"/>
                  </a:schemeClr>
                </a:solidFill>
              </a:rPr>
              <a:t>High-risk activities </a:t>
            </a:r>
            <a:br>
              <a:rPr lang="en-US" sz="2400" dirty="0">
                <a:solidFill>
                  <a:schemeClr val="accent2">
                    <a:lumMod val="25000"/>
                  </a:schemeClr>
                </a:solidFill>
              </a:rPr>
            </a:br>
            <a:r>
              <a:rPr lang="en-US" sz="2400" dirty="0">
                <a:solidFill>
                  <a:schemeClr val="accent2">
                    <a:lumMod val="25000"/>
                  </a:schemeClr>
                </a:solidFill>
              </a:rPr>
              <a:t>(HRA’s)</a:t>
            </a:r>
            <a:br>
              <a:rPr lang="en-US" sz="2400" dirty="0">
                <a:solidFill>
                  <a:schemeClr val="accent2">
                    <a:lumMod val="25000"/>
                  </a:schemeClr>
                </a:solidFill>
              </a:rPr>
            </a:br>
            <a:r>
              <a:rPr lang="en-US" sz="2400" dirty="0">
                <a:solidFill>
                  <a:schemeClr val="accent2">
                    <a:lumMod val="25000"/>
                  </a:schemeClr>
                </a:solidFill>
              </a:rPr>
              <a:t>Booster fans and winding systems</a:t>
            </a:r>
          </a:p>
        </p:txBody>
      </p:sp>
      <p:sp>
        <p:nvSpPr>
          <p:cNvPr id="4" name="Text Placeholder 3">
            <a:extLst>
              <a:ext uri="{FF2B5EF4-FFF2-40B4-BE49-F238E27FC236}">
                <a16:creationId xmlns:a16="http://schemas.microsoft.com/office/drawing/2014/main" id="{7440A5A1-1B93-AB03-9D5A-A9C46FA7EC03}"/>
              </a:ext>
            </a:extLst>
          </p:cNvPr>
          <p:cNvSpPr>
            <a:spLocks noGrp="1"/>
          </p:cNvSpPr>
          <p:nvPr>
            <p:ph type="body" sz="quarter" idx="13"/>
          </p:nvPr>
        </p:nvSpPr>
        <p:spPr>
          <a:xfrm>
            <a:off x="3126191" y="1148802"/>
            <a:ext cx="7718604" cy="3188797"/>
          </a:xfrm>
        </p:spPr>
        <p:txBody>
          <a:bodyPr>
            <a:normAutofit fontScale="85000" lnSpcReduction="10000"/>
          </a:bodyPr>
          <a:lstStyle/>
          <a:p>
            <a:r>
              <a:rPr lang="en-AU" sz="2100" dirty="0">
                <a:latin typeface="+mn-lt"/>
              </a:rPr>
              <a:t>The operator of a mine site must now submit a HRA through the regulators online portal when:</a:t>
            </a:r>
          </a:p>
          <a:p>
            <a:pPr marL="817200" lvl="4" indent="-457200">
              <a:lnSpc>
                <a:spcPct val="90000"/>
              </a:lnSpc>
              <a:buFont typeface="Wingdings" panose="05000000000000000000" pitchFamily="2" charset="2"/>
              <a:buChar char="Ø"/>
              <a:defRPr/>
            </a:pPr>
            <a:r>
              <a:rPr lang="en-AU" sz="2100" dirty="0">
                <a:solidFill>
                  <a:srgbClr val="21272B"/>
                </a:solidFill>
              </a:rPr>
              <a:t>Commissioning a booster fans or winding systems</a:t>
            </a:r>
          </a:p>
          <a:p>
            <a:pPr marL="817200" lvl="4" indent="-457200">
              <a:lnSpc>
                <a:spcPct val="90000"/>
              </a:lnSpc>
              <a:buFont typeface="Wingdings" panose="05000000000000000000" pitchFamily="2" charset="2"/>
              <a:buChar char="Ø"/>
              <a:defRPr/>
            </a:pPr>
            <a:r>
              <a:rPr lang="en-AU" sz="2100" dirty="0">
                <a:solidFill>
                  <a:srgbClr val="21272B"/>
                </a:solidFill>
              </a:rPr>
              <a:t>Recommissioning after the original design has been altered of above.</a:t>
            </a:r>
          </a:p>
          <a:p>
            <a:r>
              <a:rPr lang="en-AU" sz="2100" dirty="0">
                <a:latin typeface="+mn-lt"/>
              </a:rPr>
              <a:t>This is an online form and must include the information listed in section 35 notification of high risk activities, Schedule 3, Part 1, section 3 winding systems and Schedule 3, Part 3, section 25 Booster fans.</a:t>
            </a:r>
          </a:p>
          <a:p>
            <a:r>
              <a:rPr lang="en-AU" sz="2100" dirty="0">
                <a:latin typeface="+mn-lt"/>
              </a:rPr>
              <a:t>A guide on notifying the regulator of a high risk activity can be found on our webpage.</a:t>
            </a:r>
          </a:p>
          <a:p>
            <a:r>
              <a:rPr lang="en-AU" sz="2000" dirty="0"/>
              <a:t> </a:t>
            </a:r>
          </a:p>
          <a:p>
            <a:endParaRPr lang="en-AU" sz="2000" dirty="0"/>
          </a:p>
        </p:txBody>
      </p:sp>
      <p:sp>
        <p:nvSpPr>
          <p:cNvPr id="3" name="Slide Number Placeholder 2">
            <a:extLst>
              <a:ext uri="{FF2B5EF4-FFF2-40B4-BE49-F238E27FC236}">
                <a16:creationId xmlns:a16="http://schemas.microsoft.com/office/drawing/2014/main" id="{FC18A5B1-3447-11E3-8C53-957BF3C5E86A}"/>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5" name="TextBox 4">
            <a:extLst>
              <a:ext uri="{FF2B5EF4-FFF2-40B4-BE49-F238E27FC236}">
                <a16:creationId xmlns:a16="http://schemas.microsoft.com/office/drawing/2014/main" id="{38257227-4EFA-4DE9-9EB4-019ABF776206}"/>
              </a:ext>
            </a:extLst>
          </p:cNvPr>
          <p:cNvSpPr txBox="1"/>
          <p:nvPr/>
        </p:nvSpPr>
        <p:spPr>
          <a:xfrm>
            <a:off x="-2622931" y="14626"/>
            <a:ext cx="2544960" cy="5170646"/>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CHOOSE A SLIDE STYLE FROM </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Home tab</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New Slide</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Choose layout</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If layout goes awry, select Reset</a:t>
            </a: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TEXT</a:t>
            </a:r>
          </a:p>
          <a:p>
            <a:pPr marL="0" marR="0" lvl="0" indent="0" algn="l" defTabSz="609585" rtl="0" eaLnBrk="1" fontAlgn="auto" latinLnBrk="0" hangingPunct="1">
              <a:lnSpc>
                <a:spcPct val="100000"/>
              </a:lnSpc>
              <a:spcBef>
                <a:spcPts val="0"/>
              </a:spcBef>
              <a:spcAft>
                <a:spcPts val="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There are 5 levels of formatted text available.</a:t>
            </a:r>
          </a:p>
          <a:p>
            <a:pPr marL="0" marR="0" lvl="0" indent="0" algn="l" defTabSz="609585" rtl="0" eaLnBrk="1" fontAlgn="auto" latinLnBrk="0" hangingPunct="1">
              <a:lnSpc>
                <a:spcPct val="100000"/>
              </a:lnSpc>
              <a:spcBef>
                <a:spcPts val="0"/>
              </a:spcBef>
              <a:spcAft>
                <a:spcPts val="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Please move between text  levels using the increase/decrease button on the menu above.</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SLIDE BACKGROUND/COLOUR</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Design Menu</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Format Background</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Select colour from palette OR</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Picture or Texture Fill</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Find image </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REPLACE IMAGE IN SHAPE OR ON PAGE</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Right click on image</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Picture</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Select your image</a:t>
            </a:r>
          </a:p>
          <a:p>
            <a:pPr marL="0" marR="0" lvl="0" indent="0" algn="l" defTabSz="609585" rtl="0" eaLnBrk="1" fontAlgn="auto" latinLnBrk="0" hangingPunct="1">
              <a:lnSpc>
                <a:spcPct val="100000"/>
              </a:lnSpc>
              <a:spcBef>
                <a:spcPts val="0"/>
              </a:spcBef>
              <a:spcAft>
                <a:spcPts val="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OR</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Delete the image</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icon</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Find the new image</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REPOSITION IMAGE WITHIN SHAPE </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image</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Picture Format menu</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Crop button dropdown</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fit the whole image inside select FIT</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ADD/CHANGE FOOTER</a:t>
            </a:r>
          </a:p>
          <a:p>
            <a:pPr marL="239178" marR="0" lvl="0" indent="-239178" algn="l" defTabSz="1219170"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Insert Menu</a:t>
            </a:r>
          </a:p>
          <a:p>
            <a:pPr marL="239178" marR="0" lvl="0" indent="-239178" algn="l" defTabSz="1219170"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Header &amp; Footer</a:t>
            </a:r>
          </a:p>
          <a:p>
            <a:pPr marL="239178" marR="0" lvl="0" indent="-239178" algn="l" defTabSz="1219170"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Tick to activate/Untick to remove</a:t>
            </a:r>
          </a:p>
          <a:p>
            <a:pPr marL="239178" marR="0" lvl="0" indent="-239178" algn="l" defTabSz="1219170"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text</a:t>
            </a:r>
          </a:p>
        </p:txBody>
      </p:sp>
      <p:pic>
        <p:nvPicPr>
          <p:cNvPr id="6" name="Picture 5">
            <a:extLst>
              <a:ext uri="{FF2B5EF4-FFF2-40B4-BE49-F238E27FC236}">
                <a16:creationId xmlns:a16="http://schemas.microsoft.com/office/drawing/2014/main" id="{B7D3FF4E-8A91-4C0A-A8D2-18A3A44D3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2930" y="1263563"/>
            <a:ext cx="632972" cy="215628"/>
          </a:xfrm>
          <a:prstGeom prst="rect">
            <a:avLst/>
          </a:prstGeom>
        </p:spPr>
      </p:pic>
      <p:pic>
        <p:nvPicPr>
          <p:cNvPr id="8" name="Picture 7">
            <a:extLst>
              <a:ext uri="{FF2B5EF4-FFF2-40B4-BE49-F238E27FC236}">
                <a16:creationId xmlns:a16="http://schemas.microsoft.com/office/drawing/2014/main" id="{39F72A5D-3C6C-46B7-AB0C-8D69258F6767}"/>
              </a:ext>
            </a:extLst>
          </p:cNvPr>
          <p:cNvPicPr>
            <a:picLocks noChangeAspect="1"/>
          </p:cNvPicPr>
          <p:nvPr/>
        </p:nvPicPr>
        <p:blipFill rotWithShape="1">
          <a:blip r:embed="rId4"/>
          <a:srcRect b="22592"/>
          <a:stretch/>
        </p:blipFill>
        <p:spPr>
          <a:xfrm>
            <a:off x="5092949" y="4337599"/>
            <a:ext cx="3785088" cy="19500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74165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77FAF-13C6-3E3E-A020-98AD043E0801}"/>
              </a:ext>
            </a:extLst>
          </p:cNvPr>
          <p:cNvSpPr>
            <a:spLocks noGrp="1"/>
          </p:cNvSpPr>
          <p:nvPr>
            <p:ph type="title"/>
          </p:nvPr>
        </p:nvSpPr>
        <p:spPr>
          <a:xfrm>
            <a:off x="360000" y="1158338"/>
            <a:ext cx="9720000" cy="794492"/>
          </a:xfrm>
        </p:spPr>
        <p:txBody>
          <a:bodyPr anchor="t">
            <a:normAutofit/>
          </a:bodyPr>
          <a:lstStyle/>
          <a:p>
            <a:r>
              <a:rPr lang="en-US" dirty="0"/>
              <a:t>Incidents – Total last 12 months</a:t>
            </a:r>
          </a:p>
        </p:txBody>
      </p:sp>
      <p:sp>
        <p:nvSpPr>
          <p:cNvPr id="3" name="Slide Number Placeholder 2">
            <a:extLst>
              <a:ext uri="{FF2B5EF4-FFF2-40B4-BE49-F238E27FC236}">
                <a16:creationId xmlns:a16="http://schemas.microsoft.com/office/drawing/2014/main" id="{FC18A5B1-3447-11E3-8C53-957BF3C5E86A}"/>
              </a:ext>
            </a:extLst>
          </p:cNvPr>
          <p:cNvSpPr>
            <a:spLocks noGrp="1"/>
          </p:cNvSpPr>
          <p:nvPr>
            <p:ph type="sldNum" sz="quarter" idx="12"/>
          </p:nvPr>
        </p:nvSpPr>
        <p:spPr>
          <a:xfrm>
            <a:off x="11317458" y="6516000"/>
            <a:ext cx="490542"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18</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5" name="TextBox 4">
            <a:extLst>
              <a:ext uri="{FF2B5EF4-FFF2-40B4-BE49-F238E27FC236}">
                <a16:creationId xmlns:a16="http://schemas.microsoft.com/office/drawing/2014/main" id="{38257227-4EFA-4DE9-9EB4-019ABF776206}"/>
              </a:ext>
            </a:extLst>
          </p:cNvPr>
          <p:cNvSpPr txBox="1"/>
          <p:nvPr/>
        </p:nvSpPr>
        <p:spPr>
          <a:xfrm>
            <a:off x="-2622931" y="14626"/>
            <a:ext cx="2544960" cy="8171468"/>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CHOOSE A SLIDE STYLE FROM </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Home tab</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New Slide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Choose layout</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If layout goes awry, select Reset</a:t>
            </a: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TEXT</a:t>
            </a:r>
          </a:p>
          <a:p>
            <a:pPr marL="0" marR="0" lvl="0" indent="0" algn="l" defTabSz="609585" rtl="0" eaLnBrk="1" fontAlgn="auto" latinLnBrk="0" hangingPunct="1">
              <a:lnSpc>
                <a:spcPct val="100000"/>
              </a:lnSpc>
              <a:spcBef>
                <a:spcPts val="0"/>
              </a:spcBef>
              <a:spcAft>
                <a:spcPts val="60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There are 5 levels of formatted text available.</a:t>
            </a:r>
          </a:p>
          <a:p>
            <a:pPr marL="0" marR="0" lvl="0" indent="0" algn="l" defTabSz="609585" rtl="0" eaLnBrk="1" fontAlgn="auto" latinLnBrk="0" hangingPunct="1">
              <a:lnSpc>
                <a:spcPct val="100000"/>
              </a:lnSpc>
              <a:spcBef>
                <a:spcPts val="0"/>
              </a:spcBef>
              <a:spcAft>
                <a:spcPts val="60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Please move between text  levels using the increase/decrease button on the menu above.</a:t>
            </a: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SLIDE BACKGROUND/COLOUR</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Design Menu</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Format Background</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Select colour from palette OR</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Picture or Texture Fill</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Find image </a:t>
            </a: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REPLACE IMAGE IN SHAPE OR ON PAGE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Right click on image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Picture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Select your image</a:t>
            </a:r>
          </a:p>
          <a:p>
            <a:pPr marL="0" marR="0" lvl="0" indent="0" algn="l" defTabSz="609585" rtl="0" eaLnBrk="1" fontAlgn="auto" latinLnBrk="0" hangingPunct="1">
              <a:lnSpc>
                <a:spcPct val="100000"/>
              </a:lnSpc>
              <a:spcBef>
                <a:spcPts val="0"/>
              </a:spcBef>
              <a:spcAft>
                <a:spcPts val="60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OR</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Delete the image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icon</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Find the new image</a:t>
            </a: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REPOSITION IMAGE WITHIN SHAPE </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image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US"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Picture Format menu</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US"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Crop button dropdown</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fit the whole image inside select FIT</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ADD/CHANGE FOOTER</a:t>
            </a:r>
          </a:p>
          <a:p>
            <a:pPr marL="239178" marR="0" lvl="0" indent="-239178" algn="l" defTabSz="1219170"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Insert Menu</a:t>
            </a:r>
          </a:p>
          <a:p>
            <a:pPr marL="239178" marR="0" lvl="0" indent="-239178" algn="l" defTabSz="1219170"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Header &amp; Footer</a:t>
            </a:r>
          </a:p>
          <a:p>
            <a:pPr marL="239178" marR="0" lvl="0" indent="-239178" algn="l" defTabSz="1219170"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Tick to activate/Untick to remove</a:t>
            </a:r>
          </a:p>
          <a:p>
            <a:pPr marL="239178" marR="0" lvl="0" indent="-239178" algn="l" defTabSz="1219170"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text</a:t>
            </a:r>
          </a:p>
        </p:txBody>
      </p:sp>
      <p:pic>
        <p:nvPicPr>
          <p:cNvPr id="6" name="Picture 5">
            <a:extLst>
              <a:ext uri="{FF2B5EF4-FFF2-40B4-BE49-F238E27FC236}">
                <a16:creationId xmlns:a16="http://schemas.microsoft.com/office/drawing/2014/main" id="{B7D3FF4E-8A91-4C0A-A8D2-18A3A44D3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2930" y="1263563"/>
            <a:ext cx="632972" cy="215628"/>
          </a:xfrm>
          <a:prstGeom prst="rect">
            <a:avLst/>
          </a:prstGeom>
        </p:spPr>
      </p:pic>
      <p:pic>
        <p:nvPicPr>
          <p:cNvPr id="4" name="Picture 3">
            <a:extLst>
              <a:ext uri="{FF2B5EF4-FFF2-40B4-BE49-F238E27FC236}">
                <a16:creationId xmlns:a16="http://schemas.microsoft.com/office/drawing/2014/main" id="{4FD0825B-A2AB-4217-8190-ACC273A831F1}"/>
              </a:ext>
            </a:extLst>
          </p:cNvPr>
          <p:cNvPicPr>
            <a:picLocks noChangeAspect="1"/>
          </p:cNvPicPr>
          <p:nvPr/>
        </p:nvPicPr>
        <p:blipFill>
          <a:blip r:embed="rId4"/>
          <a:stretch>
            <a:fillRect/>
          </a:stretch>
        </p:blipFill>
        <p:spPr>
          <a:xfrm>
            <a:off x="653205" y="2546959"/>
            <a:ext cx="4800000" cy="36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D94E8C52-DB74-4209-ACA8-47EF8EB94BDF}"/>
              </a:ext>
            </a:extLst>
          </p:cNvPr>
          <p:cNvPicPr>
            <a:picLocks noChangeAspect="1"/>
          </p:cNvPicPr>
          <p:nvPr/>
        </p:nvPicPr>
        <p:blipFill>
          <a:blip r:embed="rId5"/>
          <a:stretch>
            <a:fillRect/>
          </a:stretch>
        </p:blipFill>
        <p:spPr>
          <a:xfrm>
            <a:off x="6738796" y="2546959"/>
            <a:ext cx="4800000" cy="36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35335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77FAF-13C6-3E3E-A020-98AD043E0801}"/>
              </a:ext>
            </a:extLst>
          </p:cNvPr>
          <p:cNvSpPr>
            <a:spLocks noGrp="1"/>
          </p:cNvSpPr>
          <p:nvPr>
            <p:ph type="title"/>
          </p:nvPr>
        </p:nvSpPr>
        <p:spPr>
          <a:xfrm>
            <a:off x="360000" y="1185499"/>
            <a:ext cx="9720000" cy="794492"/>
          </a:xfrm>
        </p:spPr>
        <p:txBody>
          <a:bodyPr anchor="t">
            <a:normAutofit fontScale="90000"/>
          </a:bodyPr>
          <a:lstStyle/>
          <a:p>
            <a:r>
              <a:rPr lang="en-US" dirty="0"/>
              <a:t>Incidents involving failure of Ex – Last 12 months</a:t>
            </a:r>
          </a:p>
        </p:txBody>
      </p:sp>
      <p:sp>
        <p:nvSpPr>
          <p:cNvPr id="3" name="Slide Number Placeholder 2">
            <a:extLst>
              <a:ext uri="{FF2B5EF4-FFF2-40B4-BE49-F238E27FC236}">
                <a16:creationId xmlns:a16="http://schemas.microsoft.com/office/drawing/2014/main" id="{FC18A5B1-3447-11E3-8C53-957BF3C5E86A}"/>
              </a:ext>
            </a:extLst>
          </p:cNvPr>
          <p:cNvSpPr>
            <a:spLocks noGrp="1"/>
          </p:cNvSpPr>
          <p:nvPr>
            <p:ph type="sldNum" sz="quarter" idx="12"/>
          </p:nvPr>
        </p:nvSpPr>
        <p:spPr>
          <a:xfrm>
            <a:off x="11317458" y="6516000"/>
            <a:ext cx="490542"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19</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5" name="TextBox 4">
            <a:extLst>
              <a:ext uri="{FF2B5EF4-FFF2-40B4-BE49-F238E27FC236}">
                <a16:creationId xmlns:a16="http://schemas.microsoft.com/office/drawing/2014/main" id="{38257227-4EFA-4DE9-9EB4-019ABF776206}"/>
              </a:ext>
            </a:extLst>
          </p:cNvPr>
          <p:cNvSpPr txBox="1"/>
          <p:nvPr/>
        </p:nvSpPr>
        <p:spPr>
          <a:xfrm>
            <a:off x="-2622931" y="14626"/>
            <a:ext cx="2544960" cy="8171468"/>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CHOOSE A SLIDE STYLE FROM </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Home tab</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New Slide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Choose layout</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If layout goes awry, select Reset</a:t>
            </a: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TEXT</a:t>
            </a:r>
          </a:p>
          <a:p>
            <a:pPr marL="0" marR="0" lvl="0" indent="0" algn="l" defTabSz="609585" rtl="0" eaLnBrk="1" fontAlgn="auto" latinLnBrk="0" hangingPunct="1">
              <a:lnSpc>
                <a:spcPct val="100000"/>
              </a:lnSpc>
              <a:spcBef>
                <a:spcPts val="0"/>
              </a:spcBef>
              <a:spcAft>
                <a:spcPts val="60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There are 5 levels of formatted text available.</a:t>
            </a:r>
          </a:p>
          <a:p>
            <a:pPr marL="0" marR="0" lvl="0" indent="0" algn="l" defTabSz="609585" rtl="0" eaLnBrk="1" fontAlgn="auto" latinLnBrk="0" hangingPunct="1">
              <a:lnSpc>
                <a:spcPct val="100000"/>
              </a:lnSpc>
              <a:spcBef>
                <a:spcPts val="0"/>
              </a:spcBef>
              <a:spcAft>
                <a:spcPts val="60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Please move between text  levels using the increase/decrease button on the menu above.</a:t>
            </a: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SLIDE BACKGROUND/COLOUR</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Design Menu</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Format Background</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Select colour from palette OR</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Picture or Texture Fill</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Find image </a:t>
            </a: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REPLACE IMAGE IN SHAPE OR ON PAGE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Right click on image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Picture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Select your image</a:t>
            </a:r>
          </a:p>
          <a:p>
            <a:pPr marL="0" marR="0" lvl="0" indent="0" algn="l" defTabSz="609585" rtl="0" eaLnBrk="1" fontAlgn="auto" latinLnBrk="0" hangingPunct="1">
              <a:lnSpc>
                <a:spcPct val="100000"/>
              </a:lnSpc>
              <a:spcBef>
                <a:spcPts val="0"/>
              </a:spcBef>
              <a:spcAft>
                <a:spcPts val="60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OR</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Delete the image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icon</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Find the new image</a:t>
            </a: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REPOSITION IMAGE WITHIN SHAPE </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image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US"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Picture Format menu</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US"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Crop button dropdown</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fit the whole image inside select FIT</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ADD/CHANGE FOOTER</a:t>
            </a:r>
          </a:p>
          <a:p>
            <a:pPr marL="239178" marR="0" lvl="0" indent="-239178" algn="l" defTabSz="1219170"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Insert Menu</a:t>
            </a:r>
          </a:p>
          <a:p>
            <a:pPr marL="239178" marR="0" lvl="0" indent="-239178" algn="l" defTabSz="1219170"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Header &amp; Footer</a:t>
            </a:r>
          </a:p>
          <a:p>
            <a:pPr marL="239178" marR="0" lvl="0" indent="-239178" algn="l" defTabSz="1219170"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Tick to activate/Untick to remove</a:t>
            </a:r>
          </a:p>
          <a:p>
            <a:pPr marL="239178" marR="0" lvl="0" indent="-239178" algn="l" defTabSz="1219170"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text</a:t>
            </a:r>
          </a:p>
        </p:txBody>
      </p:sp>
      <p:pic>
        <p:nvPicPr>
          <p:cNvPr id="6" name="Picture 5">
            <a:extLst>
              <a:ext uri="{FF2B5EF4-FFF2-40B4-BE49-F238E27FC236}">
                <a16:creationId xmlns:a16="http://schemas.microsoft.com/office/drawing/2014/main" id="{B7D3FF4E-8A91-4C0A-A8D2-18A3A44D3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2930" y="1263563"/>
            <a:ext cx="632972" cy="215628"/>
          </a:xfrm>
          <a:prstGeom prst="rect">
            <a:avLst/>
          </a:prstGeom>
        </p:spPr>
      </p:pic>
      <p:sp>
        <p:nvSpPr>
          <p:cNvPr id="8" name="TextBox 7">
            <a:extLst>
              <a:ext uri="{FF2B5EF4-FFF2-40B4-BE49-F238E27FC236}">
                <a16:creationId xmlns:a16="http://schemas.microsoft.com/office/drawing/2014/main" id="{EECD22AF-3C01-4841-AE83-9703AD407D13}"/>
              </a:ext>
            </a:extLst>
          </p:cNvPr>
          <p:cNvSpPr txBox="1"/>
          <p:nvPr/>
        </p:nvSpPr>
        <p:spPr>
          <a:xfrm>
            <a:off x="587731" y="2438399"/>
            <a:ext cx="4700326"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22272B"/>
                </a:solidFill>
                <a:effectLst/>
                <a:uLnTx/>
                <a:uFillTx/>
                <a:latin typeface="Public Sans Light"/>
                <a:ea typeface="+mn-ea"/>
                <a:cs typeface="+mn-cs"/>
              </a:rPr>
              <a:t>Failure of ex DES – 72 incidents</a:t>
            </a:r>
          </a:p>
        </p:txBody>
      </p:sp>
      <p:sp>
        <p:nvSpPr>
          <p:cNvPr id="12" name="TextBox 11">
            <a:extLst>
              <a:ext uri="{FF2B5EF4-FFF2-40B4-BE49-F238E27FC236}">
                <a16:creationId xmlns:a16="http://schemas.microsoft.com/office/drawing/2014/main" id="{3C98AFD7-A0D5-478E-848F-E05894AE3904}"/>
              </a:ext>
            </a:extLst>
          </p:cNvPr>
          <p:cNvSpPr txBox="1"/>
          <p:nvPr/>
        </p:nvSpPr>
        <p:spPr>
          <a:xfrm>
            <a:off x="5768144" y="2438398"/>
            <a:ext cx="5532284"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22272B"/>
                </a:solidFill>
                <a:effectLst/>
                <a:uLnTx/>
                <a:uFillTx/>
                <a:latin typeface="Public Sans Light"/>
                <a:ea typeface="+mn-ea"/>
                <a:cs typeface="+mn-cs"/>
              </a:rPr>
              <a:t>Failure of ex Electrical – 110 incidents</a:t>
            </a:r>
          </a:p>
        </p:txBody>
      </p:sp>
      <p:pic>
        <p:nvPicPr>
          <p:cNvPr id="4" name="Picture 3">
            <a:extLst>
              <a:ext uri="{FF2B5EF4-FFF2-40B4-BE49-F238E27FC236}">
                <a16:creationId xmlns:a16="http://schemas.microsoft.com/office/drawing/2014/main" id="{F116D9A3-9F37-4D2E-BF9A-DDEBD8582236}"/>
              </a:ext>
            </a:extLst>
          </p:cNvPr>
          <p:cNvPicPr>
            <a:picLocks noChangeAspect="1"/>
          </p:cNvPicPr>
          <p:nvPr/>
        </p:nvPicPr>
        <p:blipFill>
          <a:blip r:embed="rId4"/>
          <a:stretch>
            <a:fillRect/>
          </a:stretch>
        </p:blipFill>
        <p:spPr>
          <a:xfrm>
            <a:off x="384000" y="2900063"/>
            <a:ext cx="4800000" cy="3600000"/>
          </a:xfrm>
          <a:prstGeom prst="rect">
            <a:avLst/>
          </a:prstGeom>
        </p:spPr>
      </p:pic>
      <p:pic>
        <p:nvPicPr>
          <p:cNvPr id="9" name="Picture 8">
            <a:extLst>
              <a:ext uri="{FF2B5EF4-FFF2-40B4-BE49-F238E27FC236}">
                <a16:creationId xmlns:a16="http://schemas.microsoft.com/office/drawing/2014/main" id="{ECE7FC0C-2782-47E2-9341-8D5A287FDE9D}"/>
              </a:ext>
            </a:extLst>
          </p:cNvPr>
          <p:cNvPicPr>
            <a:picLocks noChangeAspect="1"/>
          </p:cNvPicPr>
          <p:nvPr/>
        </p:nvPicPr>
        <p:blipFill>
          <a:blip r:embed="rId5"/>
          <a:stretch>
            <a:fillRect/>
          </a:stretch>
        </p:blipFill>
        <p:spPr>
          <a:xfrm>
            <a:off x="5953759" y="2900063"/>
            <a:ext cx="4800000" cy="3600000"/>
          </a:xfrm>
          <a:prstGeom prst="rect">
            <a:avLst/>
          </a:prstGeom>
        </p:spPr>
      </p:pic>
    </p:spTree>
    <p:extLst>
      <p:ext uri="{BB962C8B-B14F-4D97-AF65-F5344CB8AC3E}">
        <p14:creationId xmlns:p14="http://schemas.microsoft.com/office/powerpoint/2010/main" val="3350194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050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2DA9FF-D1C8-45E4-A6FE-A6EC9AE7FE11}"/>
              </a:ext>
            </a:extLst>
          </p:cNvPr>
          <p:cNvPicPr>
            <a:picLocks noChangeAspect="1"/>
          </p:cNvPicPr>
          <p:nvPr/>
        </p:nvPicPr>
        <p:blipFill>
          <a:blip r:embed="rId3"/>
          <a:stretch>
            <a:fillRect/>
          </a:stretch>
        </p:blipFill>
        <p:spPr>
          <a:xfrm>
            <a:off x="5196000" y="2381193"/>
            <a:ext cx="6612000" cy="3950670"/>
          </a:xfrm>
          <a:prstGeom prst="rect">
            <a:avLst/>
          </a:prstGeom>
          <a:noFill/>
        </p:spPr>
      </p:pic>
      <p:sp>
        <p:nvSpPr>
          <p:cNvPr id="13" name="Content Placeholder 3">
            <a:extLst>
              <a:ext uri="{FF2B5EF4-FFF2-40B4-BE49-F238E27FC236}">
                <a16:creationId xmlns:a16="http://schemas.microsoft.com/office/drawing/2014/main" id="{CED8001B-9811-211C-0F62-A380B7410BEE}"/>
              </a:ext>
            </a:extLst>
          </p:cNvPr>
          <p:cNvSpPr>
            <a:spLocks noGrp="1"/>
          </p:cNvSpPr>
          <p:nvPr>
            <p:ph type="body" sz="quarter" idx="13"/>
          </p:nvPr>
        </p:nvSpPr>
        <p:spPr>
          <a:xfrm>
            <a:off x="384000" y="2903175"/>
            <a:ext cx="4680000" cy="2394369"/>
          </a:xfrm>
        </p:spPr>
        <p:txBody>
          <a:bodyPr>
            <a:normAutofit/>
          </a:bodyPr>
          <a:lstStyle/>
          <a:p>
            <a:r>
              <a:rPr lang="en-US" dirty="0">
                <a:latin typeface="+mn-lt"/>
              </a:rPr>
              <a:t>For enquiries to the engineering team either phone 1300 814 609,</a:t>
            </a:r>
          </a:p>
          <a:p>
            <a:r>
              <a:rPr lang="en-US" dirty="0">
                <a:latin typeface="+mn-lt"/>
              </a:rPr>
              <a:t> or preferably email </a:t>
            </a:r>
            <a:r>
              <a:rPr lang="en-US">
                <a:latin typeface="+mn-lt"/>
              </a:rPr>
              <a:t>the Mining Competencies &amp; Authorisations (</a:t>
            </a:r>
            <a:r>
              <a:rPr lang="en-US" dirty="0">
                <a:latin typeface="+mn-lt"/>
              </a:rPr>
              <a:t>MCA) at mca.regional.nsw.gov.au who will raise a request for us to get back to you</a:t>
            </a:r>
          </a:p>
          <a:p>
            <a:endParaRPr lang="en-US" dirty="0"/>
          </a:p>
        </p:txBody>
      </p:sp>
      <p:sp>
        <p:nvSpPr>
          <p:cNvPr id="2" name="Title 1">
            <a:extLst>
              <a:ext uri="{FF2B5EF4-FFF2-40B4-BE49-F238E27FC236}">
                <a16:creationId xmlns:a16="http://schemas.microsoft.com/office/drawing/2014/main" id="{59577FAF-13C6-3E3E-A020-98AD043E0801}"/>
              </a:ext>
            </a:extLst>
          </p:cNvPr>
          <p:cNvSpPr>
            <a:spLocks noGrp="1"/>
          </p:cNvSpPr>
          <p:nvPr>
            <p:ph type="title"/>
          </p:nvPr>
        </p:nvSpPr>
        <p:spPr>
          <a:xfrm>
            <a:off x="360000" y="1185499"/>
            <a:ext cx="9720000" cy="794492"/>
          </a:xfrm>
        </p:spPr>
        <p:txBody>
          <a:bodyPr anchor="t">
            <a:normAutofit/>
          </a:bodyPr>
          <a:lstStyle/>
          <a:p>
            <a:r>
              <a:rPr lang="en-US" dirty="0"/>
              <a:t>General enquiries or technical assistance</a:t>
            </a:r>
          </a:p>
        </p:txBody>
      </p:sp>
      <p:sp>
        <p:nvSpPr>
          <p:cNvPr id="3" name="Slide Number Placeholder 2">
            <a:extLst>
              <a:ext uri="{FF2B5EF4-FFF2-40B4-BE49-F238E27FC236}">
                <a16:creationId xmlns:a16="http://schemas.microsoft.com/office/drawing/2014/main" id="{FC18A5B1-3447-11E3-8C53-957BF3C5E86A}"/>
              </a:ext>
            </a:extLst>
          </p:cNvPr>
          <p:cNvSpPr>
            <a:spLocks noGrp="1"/>
          </p:cNvSpPr>
          <p:nvPr>
            <p:ph type="sldNum" sz="quarter" idx="12"/>
          </p:nvPr>
        </p:nvSpPr>
        <p:spPr>
          <a:xfrm>
            <a:off x="11317458" y="6516000"/>
            <a:ext cx="490542"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20</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5" name="TextBox 4">
            <a:extLst>
              <a:ext uri="{FF2B5EF4-FFF2-40B4-BE49-F238E27FC236}">
                <a16:creationId xmlns:a16="http://schemas.microsoft.com/office/drawing/2014/main" id="{38257227-4EFA-4DE9-9EB4-019ABF776206}"/>
              </a:ext>
            </a:extLst>
          </p:cNvPr>
          <p:cNvSpPr txBox="1"/>
          <p:nvPr/>
        </p:nvSpPr>
        <p:spPr>
          <a:xfrm>
            <a:off x="-2622931" y="14626"/>
            <a:ext cx="2544960" cy="8171468"/>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CHOOSE A SLIDE STYLE FROM </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Home tab</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New Slide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Choose layout</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If layout goes awry, select Reset</a:t>
            </a: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TEXT</a:t>
            </a:r>
          </a:p>
          <a:p>
            <a:pPr marL="0" marR="0" lvl="0" indent="0" algn="l" defTabSz="609585" rtl="0" eaLnBrk="1" fontAlgn="auto" latinLnBrk="0" hangingPunct="1">
              <a:lnSpc>
                <a:spcPct val="100000"/>
              </a:lnSpc>
              <a:spcBef>
                <a:spcPts val="0"/>
              </a:spcBef>
              <a:spcAft>
                <a:spcPts val="60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There are 5 levels of formatted text available.</a:t>
            </a:r>
          </a:p>
          <a:p>
            <a:pPr marL="0" marR="0" lvl="0" indent="0" algn="l" defTabSz="609585" rtl="0" eaLnBrk="1" fontAlgn="auto" latinLnBrk="0" hangingPunct="1">
              <a:lnSpc>
                <a:spcPct val="100000"/>
              </a:lnSpc>
              <a:spcBef>
                <a:spcPts val="0"/>
              </a:spcBef>
              <a:spcAft>
                <a:spcPts val="60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Please move between text  levels using the increase/decrease button on the menu above.</a:t>
            </a: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SLIDE BACKGROUND/COLOUR</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Design Menu</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Format Background</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Select colour from palette OR</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Picture or Texture Fill</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Find image </a:t>
            </a: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REPLACE IMAGE IN SHAPE OR ON PAGE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Right click on image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Picture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Select your image</a:t>
            </a:r>
          </a:p>
          <a:p>
            <a:pPr marL="0" marR="0" lvl="0" indent="0" algn="l" defTabSz="609585" rtl="0" eaLnBrk="1" fontAlgn="auto" latinLnBrk="0" hangingPunct="1">
              <a:lnSpc>
                <a:spcPct val="100000"/>
              </a:lnSpc>
              <a:spcBef>
                <a:spcPts val="0"/>
              </a:spcBef>
              <a:spcAft>
                <a:spcPts val="60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OR</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Delete the image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icon</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Find the new image</a:t>
            </a: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REPOSITION IMAGE WITHIN SHAPE </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image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US"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Picture Format menu</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US"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Crop button dropdown</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fit the whole image inside select FIT</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ADD/CHANGE FOOTER</a:t>
            </a:r>
          </a:p>
          <a:p>
            <a:pPr marL="239178" marR="0" lvl="0" indent="-239178" algn="l" defTabSz="1219170"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Insert Menu</a:t>
            </a:r>
          </a:p>
          <a:p>
            <a:pPr marL="239178" marR="0" lvl="0" indent="-239178" algn="l" defTabSz="1219170"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Header &amp; Footer</a:t>
            </a:r>
          </a:p>
          <a:p>
            <a:pPr marL="239178" marR="0" lvl="0" indent="-239178" algn="l" defTabSz="1219170"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Tick to activate/Untick to remove</a:t>
            </a:r>
          </a:p>
          <a:p>
            <a:pPr marL="239178" marR="0" lvl="0" indent="-239178" algn="l" defTabSz="1219170"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text</a:t>
            </a:r>
          </a:p>
        </p:txBody>
      </p:sp>
      <p:pic>
        <p:nvPicPr>
          <p:cNvPr id="6" name="Picture 5">
            <a:extLst>
              <a:ext uri="{FF2B5EF4-FFF2-40B4-BE49-F238E27FC236}">
                <a16:creationId xmlns:a16="http://schemas.microsoft.com/office/drawing/2014/main" id="{B7D3FF4E-8A91-4C0A-A8D2-18A3A44D3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930" y="1263563"/>
            <a:ext cx="632972" cy="215628"/>
          </a:xfrm>
          <a:prstGeom prst="rect">
            <a:avLst/>
          </a:prstGeom>
        </p:spPr>
      </p:pic>
      <p:sp>
        <p:nvSpPr>
          <p:cNvPr id="9" name="TextBox 8">
            <a:extLst>
              <a:ext uri="{FF2B5EF4-FFF2-40B4-BE49-F238E27FC236}">
                <a16:creationId xmlns:a16="http://schemas.microsoft.com/office/drawing/2014/main" id="{189AB2B3-88B1-4ACC-A945-29303EE85087}"/>
              </a:ext>
            </a:extLst>
          </p:cNvPr>
          <p:cNvSpPr txBox="1"/>
          <p:nvPr/>
        </p:nvSpPr>
        <p:spPr>
          <a:xfrm>
            <a:off x="5796281" y="5426280"/>
            <a:ext cx="2941319" cy="246221"/>
          </a:xfrm>
          <a:prstGeom prst="rect">
            <a:avLst/>
          </a:prstGeom>
          <a:solidFill>
            <a:schemeClr val="bg2">
              <a:lumMod val="10000"/>
              <a:lumOff val="90000"/>
            </a:schemeClr>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22272B"/>
                </a:solidFill>
                <a:effectLst/>
                <a:uLnTx/>
                <a:uFillTx/>
                <a:latin typeface="Public Sans Light"/>
                <a:ea typeface="+mn-ea"/>
                <a:cs typeface="+mn-cs"/>
              </a:rPr>
              <a:t>cau@regional.nsw.gov.au</a:t>
            </a:r>
          </a:p>
        </p:txBody>
      </p:sp>
      <p:sp>
        <p:nvSpPr>
          <p:cNvPr id="14" name="TextBox 13">
            <a:extLst>
              <a:ext uri="{FF2B5EF4-FFF2-40B4-BE49-F238E27FC236}">
                <a16:creationId xmlns:a16="http://schemas.microsoft.com/office/drawing/2014/main" id="{11C40347-A096-4358-B617-E6CD97B4D1FD}"/>
              </a:ext>
            </a:extLst>
          </p:cNvPr>
          <p:cNvSpPr txBox="1"/>
          <p:nvPr/>
        </p:nvSpPr>
        <p:spPr>
          <a:xfrm>
            <a:off x="9206232" y="4865873"/>
            <a:ext cx="2042794" cy="246221"/>
          </a:xfrm>
          <a:prstGeom prst="rect">
            <a:avLst/>
          </a:prstGeom>
          <a:solidFill>
            <a:schemeClr val="bg2">
              <a:lumMod val="10000"/>
              <a:lumOff val="90000"/>
            </a:schemeClr>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22272B"/>
                </a:solidFill>
                <a:effectLst/>
                <a:uLnTx/>
                <a:uFillTx/>
                <a:latin typeface="Public Sans Light"/>
                <a:ea typeface="+mn-ea"/>
                <a:cs typeface="+mn-cs"/>
              </a:rPr>
              <a:t>mca@regional.nsw.gov.au</a:t>
            </a:r>
          </a:p>
        </p:txBody>
      </p:sp>
      <p:sp>
        <p:nvSpPr>
          <p:cNvPr id="15" name="TextBox 14">
            <a:extLst>
              <a:ext uri="{FF2B5EF4-FFF2-40B4-BE49-F238E27FC236}">
                <a16:creationId xmlns:a16="http://schemas.microsoft.com/office/drawing/2014/main" id="{E49E96C1-7430-43F3-B258-3CF4660EC9A3}"/>
              </a:ext>
            </a:extLst>
          </p:cNvPr>
          <p:cNvSpPr txBox="1"/>
          <p:nvPr/>
        </p:nvSpPr>
        <p:spPr>
          <a:xfrm>
            <a:off x="6986907" y="4356528"/>
            <a:ext cx="2042794" cy="246221"/>
          </a:xfrm>
          <a:prstGeom prst="rect">
            <a:avLst/>
          </a:prstGeom>
          <a:solidFill>
            <a:schemeClr val="bg2">
              <a:lumMod val="10000"/>
              <a:lumOff val="90000"/>
            </a:schemeClr>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22272B"/>
                </a:solidFill>
                <a:effectLst/>
                <a:uLnTx/>
                <a:uFillTx/>
                <a:latin typeface="Public Sans Light"/>
                <a:ea typeface="+mn-ea"/>
                <a:cs typeface="+mn-cs"/>
              </a:rPr>
              <a:t>mca@regional.nsw.gov.au</a:t>
            </a:r>
          </a:p>
        </p:txBody>
      </p:sp>
    </p:spTree>
    <p:extLst>
      <p:ext uri="{BB962C8B-B14F-4D97-AF65-F5344CB8AC3E}">
        <p14:creationId xmlns:p14="http://schemas.microsoft.com/office/powerpoint/2010/main" val="477049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365365-679B-4A25-B780-E165E149927F}"/>
              </a:ext>
            </a:extLst>
          </p:cNvPr>
          <p:cNvSpPr>
            <a:spLocks noGrp="1"/>
          </p:cNvSpPr>
          <p:nvPr>
            <p:ph type="ctrTitle"/>
          </p:nvPr>
        </p:nvSpPr>
        <p:spPr>
          <a:xfrm>
            <a:off x="1769360" y="1777381"/>
            <a:ext cx="7577840" cy="1009606"/>
          </a:xfrm>
        </p:spPr>
        <p:txBody>
          <a:bodyPr/>
          <a:lstStyle/>
          <a:p>
            <a:endParaRPr lang="en-AU" dirty="0"/>
          </a:p>
        </p:txBody>
      </p:sp>
    </p:spTree>
    <p:extLst>
      <p:ext uri="{BB962C8B-B14F-4D97-AF65-F5344CB8AC3E}">
        <p14:creationId xmlns:p14="http://schemas.microsoft.com/office/powerpoint/2010/main" val="271583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B0D198-68FB-27EA-546E-182BA95DC519}"/>
              </a:ext>
            </a:extLst>
          </p:cNvPr>
          <p:cNvSpPr>
            <a:spLocks noGrp="1"/>
          </p:cNvSpPr>
          <p:nvPr>
            <p:ph type="ctrTitle"/>
          </p:nvPr>
        </p:nvSpPr>
        <p:spPr>
          <a:xfrm>
            <a:off x="359998" y="2602866"/>
            <a:ext cx="7406138" cy="2679008"/>
          </a:xfrm>
        </p:spPr>
        <p:txBody>
          <a:bodyPr/>
          <a:lstStyle/>
          <a:p>
            <a:r>
              <a:rPr lang="en-AU" dirty="0"/>
              <a:t>Update to design and item registration guide</a:t>
            </a:r>
            <a:br>
              <a:rPr lang="en-AU" dirty="0"/>
            </a:br>
            <a:br>
              <a:rPr lang="en-US" dirty="0"/>
            </a:br>
            <a:endParaRPr lang="en-US" dirty="0"/>
          </a:p>
        </p:txBody>
      </p:sp>
      <p:sp>
        <p:nvSpPr>
          <p:cNvPr id="5" name="Text Placeholder 4">
            <a:extLst>
              <a:ext uri="{FF2B5EF4-FFF2-40B4-BE49-F238E27FC236}">
                <a16:creationId xmlns:a16="http://schemas.microsoft.com/office/drawing/2014/main" id="{970F5BC2-0836-49C8-0590-8329C0CD58A9}"/>
              </a:ext>
            </a:extLst>
          </p:cNvPr>
          <p:cNvSpPr>
            <a:spLocks noGrp="1"/>
          </p:cNvSpPr>
          <p:nvPr>
            <p:ph type="body" sz="quarter" idx="11"/>
          </p:nvPr>
        </p:nvSpPr>
        <p:spPr/>
        <p:txBody>
          <a:bodyPr/>
          <a:lstStyle/>
          <a:p>
            <a:r>
              <a:rPr lang="en-US" dirty="0"/>
              <a:t>Ross Stutchbury</a:t>
            </a:r>
          </a:p>
          <a:p>
            <a:r>
              <a:rPr lang="en-US" dirty="0"/>
              <a:t>Senior Mine Safety Officer, Mechanical</a:t>
            </a:r>
          </a:p>
        </p:txBody>
      </p:sp>
      <p:sp>
        <p:nvSpPr>
          <p:cNvPr id="6" name="Text Placeholder 5">
            <a:extLst>
              <a:ext uri="{FF2B5EF4-FFF2-40B4-BE49-F238E27FC236}">
                <a16:creationId xmlns:a16="http://schemas.microsoft.com/office/drawing/2014/main" id="{CC80E9B3-07E5-2F6C-A1ED-1180A917578F}"/>
              </a:ext>
            </a:extLst>
          </p:cNvPr>
          <p:cNvSpPr>
            <a:spLocks noGrp="1"/>
          </p:cNvSpPr>
          <p:nvPr>
            <p:ph type="body" sz="quarter" idx="12"/>
          </p:nvPr>
        </p:nvSpPr>
        <p:spPr/>
        <p:txBody>
          <a:bodyPr/>
          <a:lstStyle/>
          <a:p>
            <a:r>
              <a:rPr lang="en-US" dirty="0"/>
              <a:t>9 March 2023</a:t>
            </a:r>
          </a:p>
        </p:txBody>
      </p:sp>
      <p:pic>
        <p:nvPicPr>
          <p:cNvPr id="9" name="Picture Placeholder 8" descr="A picture containing old&#10;&#10;Description automatically generated">
            <a:extLst>
              <a:ext uri="{FF2B5EF4-FFF2-40B4-BE49-F238E27FC236}">
                <a16:creationId xmlns:a16="http://schemas.microsoft.com/office/drawing/2014/main" id="{23CCFE39-201C-43AC-A31D-2D3758CB941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9230" r="9230"/>
          <a:stretch>
            <a:fillRect/>
          </a:stretch>
        </p:blipFill>
        <p:spPr/>
      </p:pic>
    </p:spTree>
    <p:extLst>
      <p:ext uri="{BB962C8B-B14F-4D97-AF65-F5344CB8AC3E}">
        <p14:creationId xmlns:p14="http://schemas.microsoft.com/office/powerpoint/2010/main" val="459494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EEE13-CEEB-4B74-9BFA-8AB603D06B2E}"/>
              </a:ext>
            </a:extLst>
          </p:cNvPr>
          <p:cNvSpPr>
            <a:spLocks noGrp="1"/>
          </p:cNvSpPr>
          <p:nvPr>
            <p:ph type="title"/>
          </p:nvPr>
        </p:nvSpPr>
        <p:spPr/>
        <p:txBody>
          <a:bodyPr/>
          <a:lstStyle/>
          <a:p>
            <a:r>
              <a:rPr lang="en-AU" dirty="0"/>
              <a:t>Guide – Design and item registration</a:t>
            </a:r>
          </a:p>
        </p:txBody>
      </p:sp>
      <p:sp>
        <p:nvSpPr>
          <p:cNvPr id="4" name="Content Placeholder 3">
            <a:extLst>
              <a:ext uri="{FF2B5EF4-FFF2-40B4-BE49-F238E27FC236}">
                <a16:creationId xmlns:a16="http://schemas.microsoft.com/office/drawing/2014/main" id="{5366BAA0-D23A-4443-96E5-52838A4BFF88}"/>
              </a:ext>
            </a:extLst>
          </p:cNvPr>
          <p:cNvSpPr>
            <a:spLocks noGrp="1"/>
          </p:cNvSpPr>
          <p:nvPr>
            <p:ph idx="15"/>
          </p:nvPr>
        </p:nvSpPr>
        <p:spPr>
          <a:xfrm>
            <a:off x="372000" y="3560774"/>
            <a:ext cx="11448000" cy="2012926"/>
          </a:xfrm>
        </p:spPr>
        <p:txBody>
          <a:bodyPr/>
          <a:lstStyle/>
          <a:p>
            <a:r>
              <a:rPr lang="en-AU" dirty="0">
                <a:solidFill>
                  <a:schemeClr val="accent1"/>
                </a:solidFill>
              </a:rPr>
              <a:t>Guideline</a:t>
            </a:r>
            <a:r>
              <a:rPr lang="en-AU" dirty="0"/>
              <a:t> – Plant and item registration</a:t>
            </a:r>
          </a:p>
          <a:p>
            <a:r>
              <a:rPr lang="en-AU" dirty="0">
                <a:solidFill>
                  <a:schemeClr val="accent1"/>
                </a:solidFill>
              </a:rPr>
              <a:t>Position paper </a:t>
            </a:r>
            <a:r>
              <a:rPr lang="en-AU" dirty="0"/>
              <a:t>– Fit form and function</a:t>
            </a:r>
          </a:p>
          <a:p>
            <a:r>
              <a:rPr lang="en-AU" dirty="0">
                <a:solidFill>
                  <a:schemeClr val="accent1"/>
                </a:solidFill>
              </a:rPr>
              <a:t>Informative</a:t>
            </a:r>
            <a:r>
              <a:rPr lang="en-AU" dirty="0"/>
              <a:t> – eligibility criteria for design verifiers</a:t>
            </a:r>
          </a:p>
          <a:p>
            <a:r>
              <a:rPr lang="en-AU" dirty="0">
                <a:solidFill>
                  <a:schemeClr val="accent1"/>
                </a:solidFill>
              </a:rPr>
              <a:t>Policy</a:t>
            </a:r>
            <a:r>
              <a:rPr lang="en-AU" dirty="0"/>
              <a:t> – Design registration</a:t>
            </a:r>
          </a:p>
        </p:txBody>
      </p:sp>
      <p:sp>
        <p:nvSpPr>
          <p:cNvPr id="3" name="Text Placeholder 2">
            <a:extLst>
              <a:ext uri="{FF2B5EF4-FFF2-40B4-BE49-F238E27FC236}">
                <a16:creationId xmlns:a16="http://schemas.microsoft.com/office/drawing/2014/main" id="{49C9BCB3-86A7-47F4-AC4F-C96982DC1149}"/>
              </a:ext>
            </a:extLst>
          </p:cNvPr>
          <p:cNvSpPr>
            <a:spLocks noGrp="1"/>
          </p:cNvSpPr>
          <p:nvPr>
            <p:ph type="body" idx="4294967295"/>
          </p:nvPr>
        </p:nvSpPr>
        <p:spPr>
          <a:xfrm>
            <a:off x="129681" y="2605088"/>
            <a:ext cx="10180638" cy="823912"/>
          </a:xfrm>
        </p:spPr>
        <p:txBody>
          <a:bodyPr/>
          <a:lstStyle/>
          <a:p>
            <a:r>
              <a:rPr lang="en-AU" dirty="0"/>
              <a:t>Extensive information is available on the Resources Regulators web site including</a:t>
            </a:r>
          </a:p>
        </p:txBody>
      </p:sp>
    </p:spTree>
    <p:extLst>
      <p:ext uri="{BB962C8B-B14F-4D97-AF65-F5344CB8AC3E}">
        <p14:creationId xmlns:p14="http://schemas.microsoft.com/office/powerpoint/2010/main" val="3249231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EEE13-CEEB-4B74-9BFA-8AB603D06B2E}"/>
              </a:ext>
            </a:extLst>
          </p:cNvPr>
          <p:cNvSpPr>
            <a:spLocks noGrp="1"/>
          </p:cNvSpPr>
          <p:nvPr>
            <p:ph type="title"/>
          </p:nvPr>
        </p:nvSpPr>
        <p:spPr/>
        <p:txBody>
          <a:bodyPr/>
          <a:lstStyle/>
          <a:p>
            <a:r>
              <a:rPr lang="en-AU" dirty="0"/>
              <a:t>Where we left off at last forum</a:t>
            </a:r>
          </a:p>
        </p:txBody>
      </p:sp>
      <p:sp>
        <p:nvSpPr>
          <p:cNvPr id="4" name="Content Placeholder 3">
            <a:extLst>
              <a:ext uri="{FF2B5EF4-FFF2-40B4-BE49-F238E27FC236}">
                <a16:creationId xmlns:a16="http://schemas.microsoft.com/office/drawing/2014/main" id="{5366BAA0-D23A-4443-96E5-52838A4BFF88}"/>
              </a:ext>
            </a:extLst>
          </p:cNvPr>
          <p:cNvSpPr>
            <a:spLocks noGrp="1"/>
          </p:cNvSpPr>
          <p:nvPr>
            <p:ph idx="15"/>
          </p:nvPr>
        </p:nvSpPr>
        <p:spPr/>
        <p:txBody>
          <a:bodyPr/>
          <a:lstStyle/>
          <a:p>
            <a:r>
              <a:rPr lang="en-AU" dirty="0"/>
              <a:t>Guide – Plant and item registration for mines and petroleum sites has been published</a:t>
            </a:r>
          </a:p>
        </p:txBody>
      </p:sp>
      <p:pic>
        <p:nvPicPr>
          <p:cNvPr id="6" name="Picture 5">
            <a:extLst>
              <a:ext uri="{FF2B5EF4-FFF2-40B4-BE49-F238E27FC236}">
                <a16:creationId xmlns:a16="http://schemas.microsoft.com/office/drawing/2014/main" id="{B52EDA56-909B-4481-93AA-3E1656379605}"/>
              </a:ext>
            </a:extLst>
          </p:cNvPr>
          <p:cNvPicPr>
            <a:picLocks noChangeAspect="1"/>
          </p:cNvPicPr>
          <p:nvPr/>
        </p:nvPicPr>
        <p:blipFill>
          <a:blip r:embed="rId3"/>
          <a:stretch>
            <a:fillRect/>
          </a:stretch>
        </p:blipFill>
        <p:spPr>
          <a:xfrm rot="344952">
            <a:off x="3001240" y="3168361"/>
            <a:ext cx="5524500" cy="3181350"/>
          </a:xfrm>
          <a:prstGeom prst="rect">
            <a:avLst/>
          </a:prstGeom>
        </p:spPr>
      </p:pic>
    </p:spTree>
    <p:extLst>
      <p:ext uri="{BB962C8B-B14F-4D97-AF65-F5344CB8AC3E}">
        <p14:creationId xmlns:p14="http://schemas.microsoft.com/office/powerpoint/2010/main" val="2975029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EEE13-CEEB-4B74-9BFA-8AB603D06B2E}"/>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sz="4400" kern="1200">
                <a:solidFill>
                  <a:schemeClr val="tx1"/>
                </a:solidFill>
                <a:latin typeface="+mj-lt"/>
                <a:ea typeface="+mj-ea"/>
                <a:cs typeface="+mj-cs"/>
              </a:rPr>
              <a:t>Contents</a:t>
            </a:r>
          </a:p>
        </p:txBody>
      </p:sp>
      <p:sp>
        <p:nvSpPr>
          <p:cNvPr id="4" name="Content Placeholder 3">
            <a:extLst>
              <a:ext uri="{FF2B5EF4-FFF2-40B4-BE49-F238E27FC236}">
                <a16:creationId xmlns:a16="http://schemas.microsoft.com/office/drawing/2014/main" id="{5366BAA0-D23A-4443-96E5-52838A4BFF88}"/>
              </a:ext>
            </a:extLst>
          </p:cNvPr>
          <p:cNvSpPr>
            <a:spLocks noGrp="1"/>
          </p:cNvSpPr>
          <p:nvPr>
            <p:ph sz="half" idx="2"/>
          </p:nvPr>
        </p:nvSpPr>
        <p:spPr>
          <a:xfrm>
            <a:off x="648931" y="2438400"/>
            <a:ext cx="3505494" cy="3785419"/>
          </a:xfrm>
        </p:spPr>
        <p:txBody>
          <a:bodyPr vert="horz" lIns="91440" tIns="45720" rIns="91440" bIns="45720" rtlCol="0">
            <a:normAutofit/>
          </a:bodyPr>
          <a:lstStyle/>
          <a:p>
            <a:pPr marL="514350">
              <a:buFont typeface="Arial" panose="020B0604020202020204" pitchFamily="34" charset="0"/>
              <a:buChar char="•"/>
            </a:pPr>
            <a:r>
              <a:rPr lang="en-US" sz="2000" dirty="0">
                <a:latin typeface="+mn-lt"/>
                <a:cs typeface="+mn-cs"/>
              </a:rPr>
              <a:t>Introduction</a:t>
            </a:r>
          </a:p>
          <a:p>
            <a:pPr marL="514350">
              <a:buFont typeface="Arial" panose="020B0604020202020204" pitchFamily="34" charset="0"/>
              <a:buChar char="•"/>
            </a:pPr>
            <a:r>
              <a:rPr lang="en-US" sz="2000" dirty="0">
                <a:latin typeface="+mn-lt"/>
                <a:cs typeface="+mn-cs"/>
              </a:rPr>
              <a:t>Design and item registration</a:t>
            </a:r>
          </a:p>
          <a:p>
            <a:pPr marL="514350">
              <a:buFont typeface="Arial" panose="020B0604020202020204" pitchFamily="34" charset="0"/>
              <a:buChar char="•"/>
            </a:pPr>
            <a:r>
              <a:rPr lang="en-US" sz="2000" dirty="0">
                <a:latin typeface="+mn-lt"/>
                <a:cs typeface="+mn-cs"/>
              </a:rPr>
              <a:t>Applying for plant design registration</a:t>
            </a:r>
          </a:p>
          <a:p>
            <a:pPr marL="514350">
              <a:buFont typeface="Arial" panose="020B0604020202020204" pitchFamily="34" charset="0"/>
              <a:buChar char="•"/>
            </a:pPr>
            <a:r>
              <a:rPr lang="en-US" sz="2000" dirty="0">
                <a:latin typeface="+mn-lt"/>
                <a:cs typeface="+mn-cs"/>
              </a:rPr>
              <a:t>Designers</a:t>
            </a:r>
          </a:p>
          <a:p>
            <a:pPr marL="514350">
              <a:buFont typeface="Arial" panose="020B0604020202020204" pitchFamily="34" charset="0"/>
              <a:buChar char="•"/>
            </a:pPr>
            <a:r>
              <a:rPr lang="en-US" sz="2000" dirty="0">
                <a:latin typeface="+mn-lt"/>
                <a:cs typeface="+mn-cs"/>
              </a:rPr>
              <a:t>Design verification</a:t>
            </a:r>
          </a:p>
          <a:p>
            <a:pPr marL="514350">
              <a:buFont typeface="Arial" panose="020B0604020202020204" pitchFamily="34" charset="0"/>
              <a:buChar char="•"/>
            </a:pPr>
            <a:r>
              <a:rPr lang="en-US" sz="2000" dirty="0">
                <a:latin typeface="+mn-lt"/>
                <a:cs typeface="+mn-cs"/>
              </a:rPr>
              <a:t>Changes to registered plant designs</a:t>
            </a:r>
          </a:p>
          <a:p>
            <a:pPr marL="514350">
              <a:buFont typeface="Arial" panose="020B0604020202020204" pitchFamily="34" charset="0"/>
              <a:buChar char="•"/>
            </a:pPr>
            <a:r>
              <a:rPr lang="en-US" sz="2000" dirty="0">
                <a:latin typeface="+mn-lt"/>
                <a:cs typeface="+mn-cs"/>
              </a:rPr>
              <a:t>Item registration</a:t>
            </a:r>
          </a:p>
          <a:p>
            <a:pPr lvl="1">
              <a:buFont typeface="Arial" panose="020B0604020202020204" pitchFamily="34" charset="0"/>
              <a:buChar char="•"/>
            </a:pPr>
            <a:endParaRPr lang="en-US" sz="2000" dirty="0">
              <a:latin typeface="+mn-lt"/>
              <a:cs typeface="+mn-cs"/>
            </a:endParaRPr>
          </a:p>
        </p:txBody>
      </p:sp>
      <p:sp>
        <p:nvSpPr>
          <p:cNvPr id="17" name="Rectangle 16">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EFEDB39-A538-4768-8182-8AF3561FC431}"/>
              </a:ext>
            </a:extLst>
          </p:cNvPr>
          <p:cNvPicPr>
            <a:picLocks noChangeAspect="1"/>
          </p:cNvPicPr>
          <p:nvPr/>
        </p:nvPicPr>
        <p:blipFill>
          <a:blip r:embed="rId3"/>
          <a:stretch>
            <a:fillRect/>
          </a:stretch>
        </p:blipFill>
        <p:spPr>
          <a:xfrm>
            <a:off x="6372096" y="807593"/>
            <a:ext cx="4086863" cy="5239568"/>
          </a:xfrm>
          <a:prstGeom prst="rect">
            <a:avLst/>
          </a:prstGeom>
          <a:effectLst/>
        </p:spPr>
      </p:pic>
      <p:pic>
        <p:nvPicPr>
          <p:cNvPr id="11" name="Picture 10">
            <a:extLst>
              <a:ext uri="{FF2B5EF4-FFF2-40B4-BE49-F238E27FC236}">
                <a16:creationId xmlns:a16="http://schemas.microsoft.com/office/drawing/2014/main" id="{FE2040D1-2DF6-452A-8658-B43687ED6BE9}"/>
              </a:ext>
            </a:extLst>
          </p:cNvPr>
          <p:cNvPicPr>
            <a:picLocks noChangeAspect="1"/>
          </p:cNvPicPr>
          <p:nvPr/>
        </p:nvPicPr>
        <p:blipFill>
          <a:blip r:embed="rId4"/>
          <a:stretch>
            <a:fillRect/>
          </a:stretch>
        </p:blipFill>
        <p:spPr>
          <a:xfrm>
            <a:off x="5845887" y="712802"/>
            <a:ext cx="5139279" cy="5511017"/>
          </a:xfrm>
          <a:prstGeom prst="rect">
            <a:avLst/>
          </a:prstGeom>
        </p:spPr>
      </p:pic>
    </p:spTree>
    <p:extLst>
      <p:ext uri="{BB962C8B-B14F-4D97-AF65-F5344CB8AC3E}">
        <p14:creationId xmlns:p14="http://schemas.microsoft.com/office/powerpoint/2010/main" val="387909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27CCCE-8B0E-4AB7-9F56-F8CD381158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5DC43C9-05F6-4B2B-B9F6-72365763439E}"/>
              </a:ext>
            </a:extLst>
          </p:cNvPr>
          <p:cNvSpPr txBox="1"/>
          <p:nvPr/>
        </p:nvSpPr>
        <p:spPr>
          <a:xfrm>
            <a:off x="71438" y="72878"/>
            <a:ext cx="74390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Public Sans (NSW) SemiBold" pitchFamily="2" charset="77"/>
                <a:ea typeface="+mn-ea"/>
                <a:cs typeface="+mn-cs"/>
              </a:rPr>
              <a:t>Department of Regional NSW</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NSW Resources Regulator</a:t>
            </a:r>
          </a:p>
        </p:txBody>
      </p:sp>
      <p:pic>
        <p:nvPicPr>
          <p:cNvPr id="8" name="Picture 7">
            <a:extLst>
              <a:ext uri="{FF2B5EF4-FFF2-40B4-BE49-F238E27FC236}">
                <a16:creationId xmlns:a16="http://schemas.microsoft.com/office/drawing/2014/main" id="{63EDA9FB-283C-47AE-8109-404E4980B421}"/>
              </a:ext>
            </a:extLst>
          </p:cNvPr>
          <p:cNvPicPr>
            <a:picLocks noChangeAspect="1"/>
          </p:cNvPicPr>
          <p:nvPr/>
        </p:nvPicPr>
        <p:blipFill>
          <a:blip r:embed="rId3"/>
          <a:stretch>
            <a:fillRect/>
          </a:stretch>
        </p:blipFill>
        <p:spPr>
          <a:xfrm>
            <a:off x="372647" y="534543"/>
            <a:ext cx="2518803" cy="3532260"/>
          </a:xfrm>
          <a:prstGeom prst="rect">
            <a:avLst/>
          </a:prstGeom>
        </p:spPr>
      </p:pic>
      <p:pic>
        <p:nvPicPr>
          <p:cNvPr id="6" name="Picture 5">
            <a:extLst>
              <a:ext uri="{FF2B5EF4-FFF2-40B4-BE49-F238E27FC236}">
                <a16:creationId xmlns:a16="http://schemas.microsoft.com/office/drawing/2014/main" id="{6FD4FA64-B3C9-4DA0-B0CE-1A8F8A4DE389}"/>
              </a:ext>
            </a:extLst>
          </p:cNvPr>
          <p:cNvPicPr>
            <a:picLocks noChangeAspect="1"/>
          </p:cNvPicPr>
          <p:nvPr/>
        </p:nvPicPr>
        <p:blipFill>
          <a:blip r:embed="rId4"/>
          <a:stretch>
            <a:fillRect/>
          </a:stretch>
        </p:blipFill>
        <p:spPr>
          <a:xfrm>
            <a:off x="2417872" y="1712827"/>
            <a:ext cx="2481287" cy="3432345"/>
          </a:xfrm>
          <a:prstGeom prst="rect">
            <a:avLst/>
          </a:prstGeom>
        </p:spPr>
      </p:pic>
      <p:pic>
        <p:nvPicPr>
          <p:cNvPr id="9" name="Picture 8">
            <a:extLst>
              <a:ext uri="{FF2B5EF4-FFF2-40B4-BE49-F238E27FC236}">
                <a16:creationId xmlns:a16="http://schemas.microsoft.com/office/drawing/2014/main" id="{0838E4B6-0FF6-46CD-837A-9A85A0856F26}"/>
              </a:ext>
            </a:extLst>
          </p:cNvPr>
          <p:cNvPicPr>
            <a:picLocks noChangeAspect="1"/>
          </p:cNvPicPr>
          <p:nvPr/>
        </p:nvPicPr>
        <p:blipFill>
          <a:blip r:embed="rId5"/>
          <a:stretch>
            <a:fillRect/>
          </a:stretch>
        </p:blipFill>
        <p:spPr>
          <a:xfrm>
            <a:off x="5055817" y="1712827"/>
            <a:ext cx="2586878" cy="3432345"/>
          </a:xfrm>
          <a:prstGeom prst="rect">
            <a:avLst/>
          </a:prstGeom>
        </p:spPr>
      </p:pic>
      <p:pic>
        <p:nvPicPr>
          <p:cNvPr id="11" name="Picture 10">
            <a:extLst>
              <a:ext uri="{FF2B5EF4-FFF2-40B4-BE49-F238E27FC236}">
                <a16:creationId xmlns:a16="http://schemas.microsoft.com/office/drawing/2014/main" id="{2CCB4A2C-11A6-4BC2-BEB5-5DC5C787DB8C}"/>
              </a:ext>
            </a:extLst>
          </p:cNvPr>
          <p:cNvPicPr>
            <a:picLocks noChangeAspect="1"/>
          </p:cNvPicPr>
          <p:nvPr/>
        </p:nvPicPr>
        <p:blipFill>
          <a:blip r:embed="rId6"/>
          <a:stretch>
            <a:fillRect/>
          </a:stretch>
        </p:blipFill>
        <p:spPr>
          <a:xfrm>
            <a:off x="7799353" y="1751729"/>
            <a:ext cx="2407765" cy="3432346"/>
          </a:xfrm>
          <a:prstGeom prst="rect">
            <a:avLst/>
          </a:prstGeom>
        </p:spPr>
      </p:pic>
      <p:pic>
        <p:nvPicPr>
          <p:cNvPr id="13" name="Picture 12">
            <a:extLst>
              <a:ext uri="{FF2B5EF4-FFF2-40B4-BE49-F238E27FC236}">
                <a16:creationId xmlns:a16="http://schemas.microsoft.com/office/drawing/2014/main" id="{723150C5-2625-455B-B92F-10E591860274}"/>
              </a:ext>
            </a:extLst>
          </p:cNvPr>
          <p:cNvPicPr>
            <a:picLocks noChangeAspect="1"/>
          </p:cNvPicPr>
          <p:nvPr/>
        </p:nvPicPr>
        <p:blipFill>
          <a:blip r:embed="rId7"/>
          <a:stretch>
            <a:fillRect/>
          </a:stretch>
        </p:blipFill>
        <p:spPr>
          <a:xfrm>
            <a:off x="9492531" y="2691886"/>
            <a:ext cx="2326822" cy="3429001"/>
          </a:xfrm>
          <a:prstGeom prst="rect">
            <a:avLst/>
          </a:prstGeom>
        </p:spPr>
      </p:pic>
      <p:sp>
        <p:nvSpPr>
          <p:cNvPr id="14" name="TextBox 13">
            <a:extLst>
              <a:ext uri="{FF2B5EF4-FFF2-40B4-BE49-F238E27FC236}">
                <a16:creationId xmlns:a16="http://schemas.microsoft.com/office/drawing/2014/main" id="{CFADD68A-527D-467B-9225-D2C69C07CE15}"/>
              </a:ext>
            </a:extLst>
          </p:cNvPr>
          <p:cNvSpPr txBox="1"/>
          <p:nvPr/>
        </p:nvSpPr>
        <p:spPr>
          <a:xfrm>
            <a:off x="2949839" y="500179"/>
            <a:ext cx="701457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Design Order – </a:t>
            </a:r>
            <a:r>
              <a:rPr kumimoji="0" lang="en-AU" sz="2000" b="0" i="1" u="none" strike="noStrike" kern="1200" cap="none" spc="0" normalizeH="0" baseline="0" noProof="0" dirty="0">
                <a:ln>
                  <a:noFill/>
                </a:ln>
                <a:solidFill>
                  <a:prstClr val="black"/>
                </a:solidFill>
                <a:effectLst/>
                <a:uLnTx/>
                <a:uFillTx/>
                <a:latin typeface="Calibri" panose="020F0502020204030204"/>
                <a:ea typeface="+mn-ea"/>
                <a:cs typeface="+mn-cs"/>
              </a:rPr>
              <a:t>specifies parts of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TRG’s;   MDG’s;    Australian Standards</a:t>
            </a:r>
          </a:p>
        </p:txBody>
      </p:sp>
    </p:spTree>
    <p:extLst>
      <p:ext uri="{BB962C8B-B14F-4D97-AF65-F5344CB8AC3E}">
        <p14:creationId xmlns:p14="http://schemas.microsoft.com/office/powerpoint/2010/main" val="1109891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EEE13-CEEB-4B74-9BFA-8AB603D06B2E}"/>
              </a:ext>
            </a:extLst>
          </p:cNvPr>
          <p:cNvSpPr>
            <a:spLocks noGrp="1"/>
          </p:cNvSpPr>
          <p:nvPr>
            <p:ph type="title"/>
          </p:nvPr>
        </p:nvSpPr>
        <p:spPr/>
        <p:txBody>
          <a:bodyPr/>
          <a:lstStyle/>
          <a:p>
            <a:r>
              <a:rPr lang="en-AU" dirty="0"/>
              <a:t>Guide – Design and item registration</a:t>
            </a:r>
          </a:p>
        </p:txBody>
      </p:sp>
      <p:sp>
        <p:nvSpPr>
          <p:cNvPr id="3" name="Text Placeholder 2">
            <a:extLst>
              <a:ext uri="{FF2B5EF4-FFF2-40B4-BE49-F238E27FC236}">
                <a16:creationId xmlns:a16="http://schemas.microsoft.com/office/drawing/2014/main" id="{49C9BCB3-86A7-47F4-AC4F-C96982DC1149}"/>
              </a:ext>
            </a:extLst>
          </p:cNvPr>
          <p:cNvSpPr>
            <a:spLocks noGrp="1"/>
          </p:cNvSpPr>
          <p:nvPr>
            <p:ph type="body" idx="1"/>
          </p:nvPr>
        </p:nvSpPr>
        <p:spPr>
          <a:xfrm>
            <a:off x="839788" y="1681163"/>
            <a:ext cx="10180309" cy="823912"/>
          </a:xfrm>
        </p:spPr>
        <p:txBody>
          <a:bodyPr/>
          <a:lstStyle/>
          <a:p>
            <a:r>
              <a:rPr lang="en-AU" dirty="0"/>
              <a:t>Design orders</a:t>
            </a:r>
          </a:p>
        </p:txBody>
      </p:sp>
      <p:sp>
        <p:nvSpPr>
          <p:cNvPr id="4" name="Content Placeholder 3">
            <a:extLst>
              <a:ext uri="{FF2B5EF4-FFF2-40B4-BE49-F238E27FC236}">
                <a16:creationId xmlns:a16="http://schemas.microsoft.com/office/drawing/2014/main" id="{5366BAA0-D23A-4443-96E5-52838A4BFF88}"/>
              </a:ext>
            </a:extLst>
          </p:cNvPr>
          <p:cNvSpPr>
            <a:spLocks noGrp="1"/>
          </p:cNvSpPr>
          <p:nvPr>
            <p:ph sz="half" idx="2"/>
          </p:nvPr>
        </p:nvSpPr>
        <p:spPr>
          <a:xfrm>
            <a:off x="839788" y="2505075"/>
            <a:ext cx="10180309" cy="3183206"/>
          </a:xfrm>
        </p:spPr>
        <p:txBody>
          <a:bodyPr>
            <a:normAutofit/>
          </a:bodyPr>
          <a:lstStyle/>
          <a:p>
            <a:r>
              <a:rPr lang="en-AU" dirty="0"/>
              <a:t>Provisions of the design orders now allow for targeted alterations where the focus is on the change.</a:t>
            </a:r>
          </a:p>
          <a:p>
            <a:r>
              <a:rPr lang="en-AU" dirty="0"/>
              <a:t>Any change, and effected parts must comply with the new design order</a:t>
            </a:r>
          </a:p>
          <a:p>
            <a:r>
              <a:rPr lang="en-AU" dirty="0"/>
              <a:t>The remainder of the design must be assessed and continue to comply with the existing registered design</a:t>
            </a:r>
          </a:p>
          <a:p>
            <a:r>
              <a:rPr lang="en-AU" dirty="0"/>
              <a:t>This provision simplifies the alteration process</a:t>
            </a:r>
          </a:p>
        </p:txBody>
      </p:sp>
    </p:spTree>
    <p:extLst>
      <p:ext uri="{BB962C8B-B14F-4D97-AF65-F5344CB8AC3E}">
        <p14:creationId xmlns:p14="http://schemas.microsoft.com/office/powerpoint/2010/main" val="2268149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BF2C27-75A0-5356-875D-FD4EB339198D}"/>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6" name="Title 5">
            <a:extLst>
              <a:ext uri="{FF2B5EF4-FFF2-40B4-BE49-F238E27FC236}">
                <a16:creationId xmlns:a16="http://schemas.microsoft.com/office/drawing/2014/main" id="{6B0B87A4-9D16-1ADC-1C23-11F97667AECA}"/>
              </a:ext>
            </a:extLst>
          </p:cNvPr>
          <p:cNvSpPr>
            <a:spLocks noGrp="1"/>
          </p:cNvSpPr>
          <p:nvPr>
            <p:ph type="title"/>
          </p:nvPr>
        </p:nvSpPr>
        <p:spPr/>
        <p:txBody>
          <a:bodyPr>
            <a:normAutofit fontScale="90000"/>
          </a:bodyPr>
          <a:lstStyle/>
          <a:p>
            <a:r>
              <a:rPr lang="en-AU" dirty="0">
                <a:solidFill>
                  <a:schemeClr val="tx1"/>
                </a:solidFill>
              </a:rPr>
              <a:t>Alteration – A change that may affect health and safety</a:t>
            </a:r>
            <a:endParaRPr lang="en-US" b="1" dirty="0">
              <a:solidFill>
                <a:schemeClr val="tx1"/>
              </a:solidFill>
            </a:endParaRPr>
          </a:p>
        </p:txBody>
      </p:sp>
      <p:sp>
        <p:nvSpPr>
          <p:cNvPr id="14" name="Content Placeholder 13">
            <a:extLst>
              <a:ext uri="{FF2B5EF4-FFF2-40B4-BE49-F238E27FC236}">
                <a16:creationId xmlns:a16="http://schemas.microsoft.com/office/drawing/2014/main" id="{A2194086-B351-467E-8C16-FE4E8AD83C43}"/>
              </a:ext>
            </a:extLst>
          </p:cNvPr>
          <p:cNvSpPr>
            <a:spLocks noGrp="1"/>
          </p:cNvSpPr>
          <p:nvPr>
            <p:ph type="body" sz="quarter" idx="16"/>
          </p:nvPr>
        </p:nvSpPr>
        <p:spPr>
          <a:xfrm>
            <a:off x="433890" y="2115870"/>
            <a:ext cx="10883568" cy="3957125"/>
          </a:xfrm>
        </p:spPr>
        <p:txBody>
          <a:bodyPr/>
          <a:lstStyle/>
          <a:p>
            <a:pPr marL="0" indent="0">
              <a:lnSpc>
                <a:spcPct val="107000"/>
              </a:lnSpc>
              <a:spcAft>
                <a:spcPts val="800"/>
              </a:spcAft>
              <a:buNone/>
            </a:pPr>
            <a:r>
              <a:rPr lang="en-AU" sz="2400" dirty="0">
                <a:effectLst/>
                <a:latin typeface="Calibri" panose="020F0502020204030204" pitchFamily="34" charset="0"/>
                <a:ea typeface="Calibri" panose="020F0502020204030204" pitchFamily="34" charset="0"/>
                <a:cs typeface="Times New Roman" panose="02020603050405020304" pitchFamily="18" charset="0"/>
              </a:rPr>
              <a:t>To assist with deciding if your change requires the process of an alteration, consider the following:</a:t>
            </a:r>
          </a:p>
          <a:p>
            <a:pPr>
              <a:lnSpc>
                <a:spcPct val="107000"/>
              </a:lnSpc>
              <a:spcAft>
                <a:spcPts val="800"/>
              </a:spcAft>
            </a:pPr>
            <a:r>
              <a:rPr lang="en-AU" sz="2400" dirty="0">
                <a:effectLst/>
                <a:latin typeface="Calibri" panose="020F0502020204030204" pitchFamily="34" charset="0"/>
                <a:ea typeface="Calibri" panose="020F0502020204030204" pitchFamily="34" charset="0"/>
                <a:cs typeface="Times New Roman" panose="02020603050405020304" pitchFamily="18" charset="0"/>
              </a:rPr>
              <a:t>If the change to the design affects areas of the design that have design requirements, tests or performance parameters that are specified in the design order or the standards called by the design order, then the change may affect health or safety.</a:t>
            </a:r>
            <a:endParaRPr lang="en-AU" sz="24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AU" sz="2400" i="1" dirty="0">
                <a:effectLst/>
                <a:latin typeface="Calibri" panose="020F0502020204030204" pitchFamily="34" charset="0"/>
                <a:ea typeface="Calibri" panose="020F0502020204030204" pitchFamily="34" charset="0"/>
                <a:cs typeface="Times New Roman" panose="02020603050405020304" pitchFamily="18" charset="0"/>
              </a:rPr>
              <a:t>If you have carried out analysis to establish compliance to design order requirements or done performance testing to comply to design order requirements, then the change </a:t>
            </a:r>
            <a:r>
              <a:rPr lang="en-AU" sz="2400" i="1" dirty="0">
                <a:latin typeface="Calibri" panose="020F0502020204030204" pitchFamily="34" charset="0"/>
                <a:ea typeface="Calibri" panose="020F0502020204030204" pitchFamily="34" charset="0"/>
                <a:cs typeface="Times New Roman" panose="02020603050405020304" pitchFamily="18" charset="0"/>
              </a:rPr>
              <a:t>should be registered using the</a:t>
            </a:r>
            <a:r>
              <a:rPr lang="en-AU" sz="2400" i="1" dirty="0">
                <a:effectLst/>
                <a:latin typeface="Calibri" panose="020F0502020204030204" pitchFamily="34" charset="0"/>
                <a:ea typeface="Calibri" panose="020F0502020204030204" pitchFamily="34" charset="0"/>
                <a:cs typeface="Times New Roman" panose="02020603050405020304" pitchFamily="18" charset="0"/>
              </a:rPr>
              <a:t> alteration process.</a:t>
            </a:r>
          </a:p>
          <a:p>
            <a:pPr>
              <a:lnSpc>
                <a:spcPct val="107000"/>
              </a:lnSpc>
              <a:spcAft>
                <a:spcPts val="800"/>
              </a:spcAft>
            </a:pP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18" name="TextBox 17">
            <a:extLst>
              <a:ext uri="{FF2B5EF4-FFF2-40B4-BE49-F238E27FC236}">
                <a16:creationId xmlns:a16="http://schemas.microsoft.com/office/drawing/2014/main" id="{DE882672-22E7-43B7-9133-53068DFB3478}"/>
              </a:ext>
            </a:extLst>
          </p:cNvPr>
          <p:cNvSpPr txBox="1"/>
          <p:nvPr/>
        </p:nvSpPr>
        <p:spPr>
          <a:xfrm>
            <a:off x="166688" y="71714"/>
            <a:ext cx="74390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Public Sans (NSW) SemiBold" pitchFamily="2" charset="77"/>
                <a:ea typeface="+mn-ea"/>
                <a:cs typeface="+mn-cs"/>
              </a:rPr>
              <a:t>Department of Regional NSW</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NSW Resources Regulator</a:t>
            </a:r>
          </a:p>
        </p:txBody>
      </p:sp>
      <p:sp>
        <p:nvSpPr>
          <p:cNvPr id="2" name="Rectangle: Rounded Corners 1">
            <a:extLst>
              <a:ext uri="{FF2B5EF4-FFF2-40B4-BE49-F238E27FC236}">
                <a16:creationId xmlns:a16="http://schemas.microsoft.com/office/drawing/2014/main" id="{99A9A896-AEAB-4671-B64D-E4991870D785}"/>
              </a:ext>
            </a:extLst>
          </p:cNvPr>
          <p:cNvSpPr/>
          <p:nvPr/>
        </p:nvSpPr>
        <p:spPr>
          <a:xfrm>
            <a:off x="396945" y="4815379"/>
            <a:ext cx="10957458" cy="1270573"/>
          </a:xfrm>
          <a:prstGeom prst="roundRect">
            <a:avLst/>
          </a:prstGeom>
          <a:solidFill>
            <a:schemeClr val="tx2">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334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EEE13-CEEB-4B74-9BFA-8AB603D06B2E}"/>
              </a:ext>
            </a:extLst>
          </p:cNvPr>
          <p:cNvSpPr>
            <a:spLocks noGrp="1"/>
          </p:cNvSpPr>
          <p:nvPr>
            <p:ph type="title"/>
          </p:nvPr>
        </p:nvSpPr>
        <p:spPr/>
        <p:txBody>
          <a:bodyPr/>
          <a:lstStyle/>
          <a:p>
            <a:r>
              <a:rPr lang="en-AU" dirty="0"/>
              <a:t>Guide – Design and item registration</a:t>
            </a:r>
          </a:p>
        </p:txBody>
      </p:sp>
      <p:sp>
        <p:nvSpPr>
          <p:cNvPr id="4" name="Content Placeholder 3">
            <a:extLst>
              <a:ext uri="{FF2B5EF4-FFF2-40B4-BE49-F238E27FC236}">
                <a16:creationId xmlns:a16="http://schemas.microsoft.com/office/drawing/2014/main" id="{5366BAA0-D23A-4443-96E5-52838A4BFF88}"/>
              </a:ext>
            </a:extLst>
          </p:cNvPr>
          <p:cNvSpPr>
            <a:spLocks noGrp="1"/>
          </p:cNvSpPr>
          <p:nvPr>
            <p:ph idx="15"/>
          </p:nvPr>
        </p:nvSpPr>
        <p:spPr>
          <a:xfrm>
            <a:off x="372000" y="3897701"/>
            <a:ext cx="11448000" cy="1774800"/>
          </a:xfrm>
        </p:spPr>
        <p:txBody>
          <a:bodyPr>
            <a:normAutofit/>
          </a:bodyPr>
          <a:lstStyle/>
          <a:p>
            <a:r>
              <a:rPr lang="en-AU" dirty="0"/>
              <a:t>A flow chart has been developed to reflect the process set by legislation</a:t>
            </a:r>
          </a:p>
          <a:p>
            <a:r>
              <a:rPr lang="en-AU" dirty="0"/>
              <a:t>WHS parent legislation sets out the process for registration and registration changes</a:t>
            </a:r>
          </a:p>
          <a:p>
            <a:endParaRPr lang="en-AU" dirty="0"/>
          </a:p>
        </p:txBody>
      </p:sp>
      <p:sp>
        <p:nvSpPr>
          <p:cNvPr id="3" name="Text Placeholder 2">
            <a:extLst>
              <a:ext uri="{FF2B5EF4-FFF2-40B4-BE49-F238E27FC236}">
                <a16:creationId xmlns:a16="http://schemas.microsoft.com/office/drawing/2014/main" id="{49C9BCB3-86A7-47F4-AC4F-C96982DC1149}"/>
              </a:ext>
            </a:extLst>
          </p:cNvPr>
          <p:cNvSpPr>
            <a:spLocks noGrp="1"/>
          </p:cNvSpPr>
          <p:nvPr>
            <p:ph type="body" idx="4294967295"/>
          </p:nvPr>
        </p:nvSpPr>
        <p:spPr>
          <a:xfrm>
            <a:off x="360000" y="2803381"/>
            <a:ext cx="10180638" cy="823912"/>
          </a:xfrm>
        </p:spPr>
        <p:txBody>
          <a:bodyPr/>
          <a:lstStyle/>
          <a:p>
            <a:r>
              <a:rPr lang="en-AU" b="1" dirty="0"/>
              <a:t>Changes to registered plant design flow chart</a:t>
            </a:r>
          </a:p>
        </p:txBody>
      </p:sp>
    </p:spTree>
    <p:extLst>
      <p:ext uri="{BB962C8B-B14F-4D97-AF65-F5344CB8AC3E}">
        <p14:creationId xmlns:p14="http://schemas.microsoft.com/office/powerpoint/2010/main" val="1937443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459106-7159-6564-6419-4382F215E265}"/>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3</a:t>
            </a:fld>
            <a:endParaRPr lang="en-AU"/>
          </a:p>
        </p:txBody>
      </p:sp>
      <p:sp>
        <p:nvSpPr>
          <p:cNvPr id="4" name="Text Placeholder 3">
            <a:extLst>
              <a:ext uri="{FF2B5EF4-FFF2-40B4-BE49-F238E27FC236}">
                <a16:creationId xmlns:a16="http://schemas.microsoft.com/office/drawing/2014/main" id="{DEE4C85B-B8D3-2A11-0AA4-DAA437DCBF01}"/>
              </a:ext>
            </a:extLst>
          </p:cNvPr>
          <p:cNvSpPr>
            <a:spLocks noGrp="1"/>
          </p:cNvSpPr>
          <p:nvPr>
            <p:ph type="body" sz="quarter" idx="13"/>
          </p:nvPr>
        </p:nvSpPr>
        <p:spPr>
          <a:xfrm>
            <a:off x="360000" y="2340001"/>
            <a:ext cx="11466984" cy="4033054"/>
          </a:xfrm>
        </p:spPr>
        <p:txBody>
          <a:bodyPr/>
          <a:lstStyle/>
          <a:p>
            <a:pPr marL="342900" indent="-342900">
              <a:buFont typeface="Arial" panose="020B0604020202020204" pitchFamily="34" charset="0"/>
              <a:buChar char="•"/>
            </a:pPr>
            <a:r>
              <a:rPr lang="en-AU" dirty="0"/>
              <a:t>Please note the emergency exits in the room.</a:t>
            </a:r>
          </a:p>
          <a:p>
            <a:pPr marL="342900" indent="-342900">
              <a:buFont typeface="Arial" panose="020B0604020202020204" pitchFamily="34" charset="0"/>
              <a:buChar char="•"/>
            </a:pPr>
            <a:r>
              <a:rPr lang="en-AU" dirty="0"/>
              <a:t>Beep </a:t>
            </a:r>
            <a:r>
              <a:rPr lang="en-AU" dirty="0" err="1"/>
              <a:t>beep</a:t>
            </a:r>
            <a:r>
              <a:rPr lang="en-AU" dirty="0"/>
              <a:t> – prepare to evacuate and await further instruction from emergency wardens.</a:t>
            </a:r>
          </a:p>
          <a:p>
            <a:pPr marL="342900" indent="-342900">
              <a:buFont typeface="Arial" panose="020B0604020202020204" pitchFamily="34" charset="0"/>
              <a:buChar char="•"/>
            </a:pPr>
            <a:r>
              <a:rPr lang="en-AU" dirty="0"/>
              <a:t>Whoop </a:t>
            </a:r>
            <a:r>
              <a:rPr lang="en-AU" dirty="0" err="1"/>
              <a:t>whoop</a:t>
            </a:r>
            <a:r>
              <a:rPr lang="en-AU" dirty="0"/>
              <a:t> – a warden will instruct us to evacuate via the closest exit. </a:t>
            </a:r>
          </a:p>
          <a:p>
            <a:pPr marL="342900" indent="-342900">
              <a:buFont typeface="Arial" panose="020B0604020202020204" pitchFamily="34" charset="0"/>
              <a:buChar char="•"/>
            </a:pPr>
            <a:r>
              <a:rPr lang="en-AU" dirty="0"/>
              <a:t>Emergency evacuation point is located outside in the carpark.</a:t>
            </a:r>
          </a:p>
          <a:p>
            <a:pPr marL="342900" indent="-342900">
              <a:buFont typeface="Arial" panose="020B0604020202020204" pitchFamily="34" charset="0"/>
              <a:buChar char="•"/>
            </a:pPr>
            <a:r>
              <a:rPr lang="en-AU" dirty="0"/>
              <a:t>Please do not use the lifts in the case of an emergency.</a:t>
            </a:r>
          </a:p>
          <a:p>
            <a:pPr marL="342900" indent="-342900">
              <a:buFont typeface="Arial" panose="020B0604020202020204" pitchFamily="34" charset="0"/>
              <a:buChar char="•"/>
            </a:pPr>
            <a:endParaRPr lang="en-AU" dirty="0"/>
          </a:p>
        </p:txBody>
      </p:sp>
      <p:sp>
        <p:nvSpPr>
          <p:cNvPr id="5" name="Title 4">
            <a:extLst>
              <a:ext uri="{FF2B5EF4-FFF2-40B4-BE49-F238E27FC236}">
                <a16:creationId xmlns:a16="http://schemas.microsoft.com/office/drawing/2014/main" id="{83B7783E-E287-C0B7-B417-4A05E214F22A}"/>
              </a:ext>
            </a:extLst>
          </p:cNvPr>
          <p:cNvSpPr>
            <a:spLocks noGrp="1"/>
          </p:cNvSpPr>
          <p:nvPr>
            <p:ph type="title"/>
          </p:nvPr>
        </p:nvSpPr>
        <p:spPr/>
        <p:txBody>
          <a:bodyPr/>
          <a:lstStyle/>
          <a:p>
            <a:r>
              <a:rPr lang="en-US" dirty="0"/>
              <a:t>Emergency procedures</a:t>
            </a:r>
          </a:p>
        </p:txBody>
      </p:sp>
      <p:sp>
        <p:nvSpPr>
          <p:cNvPr id="6" name="Text Placeholder 5">
            <a:extLst>
              <a:ext uri="{FF2B5EF4-FFF2-40B4-BE49-F238E27FC236}">
                <a16:creationId xmlns:a16="http://schemas.microsoft.com/office/drawing/2014/main" id="{C19F505C-3197-7232-5FB2-87C52C3719A2}"/>
              </a:ext>
            </a:extLst>
          </p:cNvPr>
          <p:cNvSpPr>
            <a:spLocks noGrp="1"/>
          </p:cNvSpPr>
          <p:nvPr>
            <p:ph type="body" sz="quarter" idx="15"/>
          </p:nvPr>
        </p:nvSpPr>
        <p:spPr/>
        <p:txBody>
          <a:bodyPr/>
          <a:lstStyle/>
          <a:p>
            <a:pPr lvl="0"/>
            <a:r>
              <a:rPr lang="en-US" dirty="0"/>
              <a:t>Resources Regulator</a:t>
            </a:r>
          </a:p>
          <a:p>
            <a:pPr lvl="1"/>
            <a:r>
              <a:rPr lang="en-US" dirty="0"/>
              <a:t>Department of Regional NSW</a:t>
            </a:r>
          </a:p>
        </p:txBody>
      </p:sp>
    </p:spTree>
    <p:extLst>
      <p:ext uri="{BB962C8B-B14F-4D97-AF65-F5344CB8AC3E}">
        <p14:creationId xmlns:p14="http://schemas.microsoft.com/office/powerpoint/2010/main" val="1050066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473B-91AE-489D-B76E-51DAB527AEDB}"/>
              </a:ext>
            </a:extLst>
          </p:cNvPr>
          <p:cNvSpPr>
            <a:spLocks noGrp="1"/>
          </p:cNvSpPr>
          <p:nvPr>
            <p:ph type="title"/>
          </p:nvPr>
        </p:nvSpPr>
        <p:spPr>
          <a:xfrm>
            <a:off x="607560" y="344264"/>
            <a:ext cx="5372326" cy="605971"/>
          </a:xfrm>
        </p:spPr>
        <p:txBody>
          <a:bodyPr>
            <a:normAutofit fontScale="90000"/>
          </a:bodyPr>
          <a:lstStyle/>
          <a:p>
            <a:r>
              <a:rPr lang="en-AU" dirty="0"/>
              <a:t>Registration specific design</a:t>
            </a:r>
          </a:p>
        </p:txBody>
      </p:sp>
      <p:sp>
        <p:nvSpPr>
          <p:cNvPr id="8" name="Title 1">
            <a:extLst>
              <a:ext uri="{FF2B5EF4-FFF2-40B4-BE49-F238E27FC236}">
                <a16:creationId xmlns:a16="http://schemas.microsoft.com/office/drawing/2014/main" id="{22427B26-12B8-4AFD-9634-2BA489861786}"/>
              </a:ext>
            </a:extLst>
          </p:cNvPr>
          <p:cNvSpPr txBox="1">
            <a:spLocks/>
          </p:cNvSpPr>
          <p:nvPr/>
        </p:nvSpPr>
        <p:spPr>
          <a:xfrm>
            <a:off x="1880006" y="5173173"/>
            <a:ext cx="9868205" cy="1793552"/>
          </a:xfrm>
          <a:prstGeom prst="rect">
            <a:avLst/>
          </a:prstGeom>
        </p:spPr>
        <p:txBody>
          <a:bodyPr vert="horz" lIns="91440" tIns="45720" rIns="91440" bIns="45720" rtlCol="0" anchor="b">
            <a:normAutofit fontScale="55000" lnSpcReduction="20000"/>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Design process</a:t>
            </a:r>
          </a:p>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The design process is essentially the same, however: </a:t>
            </a:r>
          </a:p>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457200" marR="0" lvl="0" indent="-457200" algn="l" defTabSz="914400" rtl="0" eaLnBrk="1" fontAlgn="auto" latinLnBrk="0" hangingPunct="1">
              <a:lnSpc>
                <a:spcPct val="120000"/>
              </a:lnSpc>
              <a:spcBef>
                <a:spcPct val="0"/>
              </a:spcBef>
              <a:spcAft>
                <a:spcPts val="0"/>
              </a:spcAft>
              <a:buClrTx/>
              <a:buSzTx/>
              <a:buFont typeface="Arial" panose="020B0604020202020204" pitchFamily="34" charset="0"/>
              <a:buChar char="•"/>
              <a:tabLst/>
              <a:defRPr/>
            </a:pPr>
            <a:r>
              <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Documentation and records must be made, kept and available for inspection</a:t>
            </a:r>
          </a:p>
          <a:p>
            <a:pPr marL="457200" marR="0" lvl="0" indent="-457200" algn="l" defTabSz="914400" rtl="0" eaLnBrk="1" fontAlgn="auto" latinLnBrk="0" hangingPunct="1">
              <a:lnSpc>
                <a:spcPct val="120000"/>
              </a:lnSpc>
              <a:spcBef>
                <a:spcPct val="0"/>
              </a:spcBef>
              <a:spcAft>
                <a:spcPts val="0"/>
              </a:spcAft>
              <a:buClrTx/>
              <a:buSzTx/>
              <a:buFont typeface="Arial" panose="020B0604020202020204" pitchFamily="34" charset="0"/>
              <a:buChar char="•"/>
              <a:tabLst/>
              <a:defRPr/>
            </a:pPr>
            <a:r>
              <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The standard is specified by the Regulator (Design Order)</a:t>
            </a:r>
          </a:p>
          <a:p>
            <a:pPr marL="457200" marR="0" lvl="0" indent="-457200" algn="l" defTabSz="914400" rtl="0" eaLnBrk="1" fontAlgn="auto" latinLnBrk="0" hangingPunct="1">
              <a:lnSpc>
                <a:spcPct val="120000"/>
              </a:lnSpc>
              <a:spcBef>
                <a:spcPct val="0"/>
              </a:spcBef>
              <a:spcAft>
                <a:spcPts val="0"/>
              </a:spcAft>
              <a:buClrTx/>
              <a:buSzTx/>
              <a:buFont typeface="Arial" panose="020B0604020202020204" pitchFamily="34" charset="0"/>
              <a:buChar char="•"/>
              <a:tabLst/>
              <a:defRPr/>
            </a:pPr>
            <a:r>
              <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Verification of the design is required</a:t>
            </a:r>
          </a:p>
          <a:p>
            <a:pPr marL="457200" marR="0" lvl="0" indent="-457200" algn="l" defTabSz="914400" rtl="0" eaLnBrk="1" fontAlgn="auto" latinLnBrk="0" hangingPunct="1">
              <a:lnSpc>
                <a:spcPct val="120000"/>
              </a:lnSpc>
              <a:spcBef>
                <a:spcPct val="0"/>
              </a:spcBef>
              <a:spcAft>
                <a:spcPts val="0"/>
              </a:spcAft>
              <a:buClrTx/>
              <a:buSzTx/>
              <a:buFont typeface="Arial" panose="020B0604020202020204" pitchFamily="34" charset="0"/>
              <a:buChar char="•"/>
              <a:tabLst/>
              <a:defRPr/>
            </a:pPr>
            <a:r>
              <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The design must be registered with the Regulator</a:t>
            </a:r>
          </a:p>
          <a:p>
            <a:pPr marL="514350" marR="0" lvl="0" indent="-514350" algn="l" defTabSz="914400" rtl="0" eaLnBrk="1" fontAlgn="auto" latinLnBrk="0" hangingPunct="1">
              <a:lnSpc>
                <a:spcPct val="90000"/>
              </a:lnSpc>
              <a:spcBef>
                <a:spcPct val="0"/>
              </a:spcBef>
              <a:spcAft>
                <a:spcPts val="0"/>
              </a:spcAft>
              <a:buClrTx/>
              <a:buSzTx/>
              <a:buFontTx/>
              <a:buAutoNum type="arabicParenBoth"/>
              <a:tabLst/>
              <a:defRPr/>
            </a:pPr>
            <a:endPar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7" name="Picture 6">
            <a:extLst>
              <a:ext uri="{FF2B5EF4-FFF2-40B4-BE49-F238E27FC236}">
                <a16:creationId xmlns:a16="http://schemas.microsoft.com/office/drawing/2014/main" id="{7A075B05-6136-4676-8679-397098A497AB}"/>
              </a:ext>
            </a:extLst>
          </p:cNvPr>
          <p:cNvPicPr>
            <a:picLocks/>
          </p:cNvPicPr>
          <p:nvPr/>
        </p:nvPicPr>
        <p:blipFill>
          <a:blip r:embed="rId3">
            <a:extLst>
              <a:ext uri="{28A0092B-C50C-407E-A947-70E740481C1C}">
                <a14:useLocalDpi xmlns:a14="http://schemas.microsoft.com/office/drawing/2010/main" val="0"/>
              </a:ext>
            </a:extLst>
          </a:blip>
          <a:srcRect l="70511" t="20903" r="480" b="68687"/>
          <a:stretch>
            <a:fillRect/>
          </a:stretch>
        </p:blipFill>
        <p:spPr>
          <a:xfrm>
            <a:off x="263347" y="950235"/>
            <a:ext cx="11928653" cy="3782021"/>
          </a:xfrm>
          <a:prstGeom prst="rect">
            <a:avLst/>
          </a:prstGeom>
        </p:spPr>
      </p:pic>
    </p:spTree>
    <p:extLst>
      <p:ext uri="{BB962C8B-B14F-4D97-AF65-F5344CB8AC3E}">
        <p14:creationId xmlns:p14="http://schemas.microsoft.com/office/powerpoint/2010/main" val="3633759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00C74-040C-4339-8C51-E4DB1A0B7F3C}"/>
              </a:ext>
            </a:extLst>
          </p:cNvPr>
          <p:cNvPicPr>
            <a:picLocks/>
          </p:cNvPicPr>
          <p:nvPr/>
        </p:nvPicPr>
        <p:blipFill>
          <a:blip r:embed="rId3">
            <a:extLst>
              <a:ext uri="{28A0092B-C50C-407E-A947-70E740481C1C}">
                <a14:useLocalDpi xmlns:a14="http://schemas.microsoft.com/office/drawing/2010/main" val="0"/>
              </a:ext>
            </a:extLst>
          </a:blip>
          <a:srcRect l="2681" t="2411" r="80480" b="67403"/>
          <a:stretch>
            <a:fillRect/>
          </a:stretch>
        </p:blipFill>
        <p:spPr>
          <a:xfrm>
            <a:off x="2784764" y="0"/>
            <a:ext cx="5902036" cy="6858000"/>
          </a:xfrm>
          <a:prstGeom prst="rect">
            <a:avLst/>
          </a:prstGeom>
        </p:spPr>
      </p:pic>
    </p:spTree>
    <p:extLst>
      <p:ext uri="{BB962C8B-B14F-4D97-AF65-F5344CB8AC3E}">
        <p14:creationId xmlns:p14="http://schemas.microsoft.com/office/powerpoint/2010/main" val="2564337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473B-91AE-489D-B76E-51DAB527AEDB}"/>
              </a:ext>
            </a:extLst>
          </p:cNvPr>
          <p:cNvSpPr>
            <a:spLocks noGrp="1"/>
          </p:cNvSpPr>
          <p:nvPr>
            <p:ph type="title"/>
          </p:nvPr>
        </p:nvSpPr>
        <p:spPr>
          <a:xfrm>
            <a:off x="607560" y="362857"/>
            <a:ext cx="5372326" cy="605971"/>
          </a:xfrm>
        </p:spPr>
        <p:txBody>
          <a:bodyPr>
            <a:normAutofit fontScale="90000"/>
          </a:bodyPr>
          <a:lstStyle/>
          <a:p>
            <a:r>
              <a:rPr lang="en-AU" dirty="0"/>
              <a:t>Who can apply for a change</a:t>
            </a:r>
          </a:p>
        </p:txBody>
      </p:sp>
      <p:sp>
        <p:nvSpPr>
          <p:cNvPr id="8" name="Title 1">
            <a:extLst>
              <a:ext uri="{FF2B5EF4-FFF2-40B4-BE49-F238E27FC236}">
                <a16:creationId xmlns:a16="http://schemas.microsoft.com/office/drawing/2014/main" id="{22427B26-12B8-4AFD-9634-2BA489861786}"/>
              </a:ext>
            </a:extLst>
          </p:cNvPr>
          <p:cNvSpPr txBox="1">
            <a:spLocks/>
          </p:cNvSpPr>
          <p:nvPr/>
        </p:nvSpPr>
        <p:spPr>
          <a:xfrm>
            <a:off x="1509486" y="4242828"/>
            <a:ext cx="10682514" cy="2615172"/>
          </a:xfrm>
          <a:prstGeom prst="rect">
            <a:avLst/>
          </a:prstGeom>
        </p:spPr>
        <p:txBody>
          <a:bodyPr vert="horz" lIns="91440" tIns="45720" rIns="91440" bIns="45720" rtlCol="0" anchor="b">
            <a:normAutofit fontScale="47500" lnSpcReduction="20000"/>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249 Who can apply to register a plant design</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AU"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514350" marR="0" lvl="0" indent="-514350" algn="l" defTabSz="914400" rtl="0" eaLnBrk="1" fontAlgn="auto" latinLnBrk="0" hangingPunct="1">
              <a:lnSpc>
                <a:spcPct val="120000"/>
              </a:lnSpc>
              <a:spcBef>
                <a:spcPct val="0"/>
              </a:spcBef>
              <a:spcAft>
                <a:spcPts val="0"/>
              </a:spcAft>
              <a:buClrTx/>
              <a:buSzTx/>
              <a:buFontTx/>
              <a:buAutoNum type="arabicParenBoth"/>
              <a:tabLst/>
              <a:defRPr/>
            </a:pPr>
            <a:r>
              <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 person conducting a business or undertaking that designs an item of plant may apply to the regulator for the registration of the design of that item of plant</a:t>
            </a:r>
          </a:p>
          <a:p>
            <a:pPr marL="514350" marR="0" lvl="0" indent="-514350" algn="l" defTabSz="914400" rtl="0" eaLnBrk="1" fontAlgn="auto" latinLnBrk="0" hangingPunct="1">
              <a:lnSpc>
                <a:spcPct val="120000"/>
              </a:lnSpc>
              <a:spcBef>
                <a:spcPct val="0"/>
              </a:spcBef>
              <a:spcAft>
                <a:spcPts val="0"/>
              </a:spcAft>
              <a:buClrTx/>
              <a:buSzTx/>
              <a:buFontTx/>
              <a:buAutoNum type="arabicParenBoth"/>
              <a:tabLst/>
              <a:defRPr/>
            </a:pPr>
            <a:endPar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514350" marR="0" lvl="0" indent="-514350" algn="l" defTabSz="914400" rtl="0" eaLnBrk="1" fontAlgn="auto" latinLnBrk="0" hangingPunct="1">
              <a:lnSpc>
                <a:spcPct val="120000"/>
              </a:lnSpc>
              <a:spcBef>
                <a:spcPct val="0"/>
              </a:spcBef>
              <a:spcAft>
                <a:spcPts val="0"/>
              </a:spcAft>
              <a:buClrTx/>
              <a:buSzTx/>
              <a:buFontTx/>
              <a:buAutoNum type="arabicParenBoth"/>
              <a:tabLst/>
              <a:defRPr/>
            </a:pPr>
            <a:r>
              <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 person with management or control of an item of plant may apply to the regulator for the registration of the design of that item of plant</a:t>
            </a:r>
          </a:p>
          <a:p>
            <a:pPr marL="514350" marR="0" lvl="0" indent="-514350" algn="l" defTabSz="914400" rtl="0" eaLnBrk="1" fontAlgn="auto" latinLnBrk="0" hangingPunct="1">
              <a:lnSpc>
                <a:spcPct val="120000"/>
              </a:lnSpc>
              <a:spcBef>
                <a:spcPct val="0"/>
              </a:spcBef>
              <a:spcAft>
                <a:spcPts val="0"/>
              </a:spcAft>
              <a:buClrTx/>
              <a:buSzTx/>
              <a:buFontTx/>
              <a:buAutoNum type="arabicParenBoth"/>
              <a:tabLst/>
              <a:defRPr/>
            </a:pPr>
            <a:endPar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AU"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284 Amendment on application by registration holder</a:t>
            </a:r>
          </a:p>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en-AU"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514350" marR="0" lvl="0" indent="-514350" algn="l" defTabSz="914400" rtl="0" eaLnBrk="1" fontAlgn="auto" latinLnBrk="0" hangingPunct="1">
              <a:lnSpc>
                <a:spcPct val="120000"/>
              </a:lnSpc>
              <a:spcBef>
                <a:spcPct val="0"/>
              </a:spcBef>
              <a:spcAft>
                <a:spcPts val="0"/>
              </a:spcAft>
              <a:buClrTx/>
              <a:buSzTx/>
              <a:buFontTx/>
              <a:buAutoNum type="arabicParenBoth"/>
              <a:tabLst/>
              <a:defRPr/>
            </a:pPr>
            <a:r>
              <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The regulator, on application by the registration holder, may amend a registration, including by amending the registration to vary or delete a condition of the registration.</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5" name="Picture 4">
            <a:extLst>
              <a:ext uri="{FF2B5EF4-FFF2-40B4-BE49-F238E27FC236}">
                <a16:creationId xmlns:a16="http://schemas.microsoft.com/office/drawing/2014/main" id="{57991589-A8E2-40FA-BF41-4A98299FA313}"/>
              </a:ext>
            </a:extLst>
          </p:cNvPr>
          <p:cNvPicPr>
            <a:picLocks/>
          </p:cNvPicPr>
          <p:nvPr/>
        </p:nvPicPr>
        <p:blipFill>
          <a:blip r:embed="rId3">
            <a:extLst>
              <a:ext uri="{28A0092B-C50C-407E-A947-70E740481C1C}">
                <a14:useLocalDpi xmlns:a14="http://schemas.microsoft.com/office/drawing/2010/main" val="0"/>
              </a:ext>
            </a:extLst>
          </a:blip>
          <a:srcRect l="3354" t="2222" r="84097" b="92160"/>
          <a:stretch>
            <a:fillRect/>
          </a:stretch>
        </p:blipFill>
        <p:spPr>
          <a:xfrm>
            <a:off x="812800" y="1044768"/>
            <a:ext cx="9332686" cy="3198060"/>
          </a:xfrm>
          <a:prstGeom prst="rect">
            <a:avLst/>
          </a:prstGeom>
        </p:spPr>
      </p:pic>
    </p:spTree>
    <p:extLst>
      <p:ext uri="{BB962C8B-B14F-4D97-AF65-F5344CB8AC3E}">
        <p14:creationId xmlns:p14="http://schemas.microsoft.com/office/powerpoint/2010/main" val="2411849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473B-91AE-489D-B76E-51DAB527AEDB}"/>
              </a:ext>
            </a:extLst>
          </p:cNvPr>
          <p:cNvSpPr>
            <a:spLocks noGrp="1"/>
          </p:cNvSpPr>
          <p:nvPr>
            <p:ph type="title"/>
          </p:nvPr>
        </p:nvSpPr>
        <p:spPr>
          <a:xfrm>
            <a:off x="607560" y="362857"/>
            <a:ext cx="5372326" cy="605971"/>
          </a:xfrm>
        </p:spPr>
        <p:txBody>
          <a:bodyPr>
            <a:normAutofit/>
          </a:bodyPr>
          <a:lstStyle/>
          <a:p>
            <a:r>
              <a:rPr lang="en-AU" dirty="0"/>
              <a:t>Type of design change</a:t>
            </a:r>
          </a:p>
        </p:txBody>
      </p:sp>
      <p:sp>
        <p:nvSpPr>
          <p:cNvPr id="8" name="Title 1">
            <a:extLst>
              <a:ext uri="{FF2B5EF4-FFF2-40B4-BE49-F238E27FC236}">
                <a16:creationId xmlns:a16="http://schemas.microsoft.com/office/drawing/2014/main" id="{22427B26-12B8-4AFD-9634-2BA489861786}"/>
              </a:ext>
            </a:extLst>
          </p:cNvPr>
          <p:cNvSpPr txBox="1">
            <a:spLocks/>
          </p:cNvSpPr>
          <p:nvPr/>
        </p:nvSpPr>
        <p:spPr>
          <a:xfrm>
            <a:off x="1814286" y="5181599"/>
            <a:ext cx="10101943" cy="2086429"/>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244 Altered plant designs to be registered</a:t>
            </a:r>
          </a:p>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en-AU"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514350" marR="0" lvl="0" indent="-514350" algn="l" defTabSz="914400" rtl="0" eaLnBrk="1" fontAlgn="auto" latinLnBrk="0" hangingPunct="1">
              <a:lnSpc>
                <a:spcPct val="120000"/>
              </a:lnSpc>
              <a:spcBef>
                <a:spcPct val="0"/>
              </a:spcBef>
              <a:spcAft>
                <a:spcPts val="0"/>
              </a:spcAft>
              <a:buClrTx/>
              <a:buSzTx/>
              <a:buFontTx/>
              <a:buAutoNum type="arabicParenBoth"/>
              <a:tabLst/>
              <a:defRPr/>
            </a:pPr>
            <a:r>
              <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If the design of an item of plant specified in Part 1 of Schedule 5 that is registered under this Part is altered, the altered design must be registered under this Part.</a:t>
            </a:r>
          </a:p>
          <a:p>
            <a:pPr marL="514350" marR="0" lvl="0" indent="-514350" algn="l" defTabSz="914400" rtl="0" eaLnBrk="1" fontAlgn="auto" latinLnBrk="0" hangingPunct="1">
              <a:lnSpc>
                <a:spcPct val="90000"/>
              </a:lnSpc>
              <a:spcBef>
                <a:spcPct val="0"/>
              </a:spcBef>
              <a:spcAft>
                <a:spcPts val="0"/>
              </a:spcAft>
              <a:buClrTx/>
              <a:buSzTx/>
              <a:buFontTx/>
              <a:buAutoNum type="arabicParenBoth"/>
              <a:tabLst/>
              <a:defRPr/>
            </a:pPr>
            <a:endPar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514350" marR="0" lvl="0" indent="-514350" algn="l" defTabSz="914400" rtl="0" eaLnBrk="1" fontAlgn="auto" latinLnBrk="0" hangingPunct="1">
              <a:lnSpc>
                <a:spcPct val="120000"/>
              </a:lnSpc>
              <a:spcBef>
                <a:spcPct val="0"/>
              </a:spcBef>
              <a:spcAft>
                <a:spcPts val="0"/>
              </a:spcAft>
              <a:buClrTx/>
              <a:buSzTx/>
              <a:buFontTx/>
              <a:buAutoNum type="arabicParenBoth"/>
              <a:tabLst/>
              <a:defRPr/>
            </a:pPr>
            <a:r>
              <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In this clause a reference to the alteration of a design is a reference to an alteration that may affect health or safety</a:t>
            </a:r>
          </a:p>
          <a:p>
            <a:pPr marL="514350" marR="0" lvl="0" indent="-514350" algn="l" defTabSz="914400" rtl="0" eaLnBrk="1" fontAlgn="auto" latinLnBrk="0" hangingPunct="1">
              <a:lnSpc>
                <a:spcPct val="90000"/>
              </a:lnSpc>
              <a:spcBef>
                <a:spcPct val="0"/>
              </a:spcBef>
              <a:spcAft>
                <a:spcPts val="0"/>
              </a:spcAft>
              <a:buClrTx/>
              <a:buSzTx/>
              <a:buFontTx/>
              <a:buAutoNum type="arabicParenBoth"/>
              <a:tabLst/>
              <a:defRPr/>
            </a:pPr>
            <a:endPar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6" name="Picture 5">
            <a:extLst>
              <a:ext uri="{FF2B5EF4-FFF2-40B4-BE49-F238E27FC236}">
                <a16:creationId xmlns:a16="http://schemas.microsoft.com/office/drawing/2014/main" id="{FF8CDB6C-8D4D-47AA-9C18-5A09C0B92C23}"/>
              </a:ext>
            </a:extLst>
          </p:cNvPr>
          <p:cNvPicPr>
            <a:picLocks/>
          </p:cNvPicPr>
          <p:nvPr/>
        </p:nvPicPr>
        <p:blipFill>
          <a:blip r:embed="rId3">
            <a:extLst>
              <a:ext uri="{28A0092B-C50C-407E-A947-70E740481C1C}">
                <a14:useLocalDpi xmlns:a14="http://schemas.microsoft.com/office/drawing/2010/main" val="0"/>
              </a:ext>
            </a:extLst>
          </a:blip>
          <a:srcRect l="1578" t="37945" r="87069" b="54130"/>
          <a:stretch>
            <a:fillRect/>
          </a:stretch>
        </p:blipFill>
        <p:spPr>
          <a:xfrm>
            <a:off x="2566422" y="968828"/>
            <a:ext cx="7291388" cy="4498203"/>
          </a:xfrm>
          <a:prstGeom prst="rect">
            <a:avLst/>
          </a:prstGeom>
        </p:spPr>
      </p:pic>
    </p:spTree>
    <p:extLst>
      <p:ext uri="{BB962C8B-B14F-4D97-AF65-F5344CB8AC3E}">
        <p14:creationId xmlns:p14="http://schemas.microsoft.com/office/powerpoint/2010/main" val="3876569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473B-91AE-489D-B76E-51DAB527AEDB}"/>
              </a:ext>
            </a:extLst>
          </p:cNvPr>
          <p:cNvSpPr>
            <a:spLocks noGrp="1"/>
          </p:cNvSpPr>
          <p:nvPr>
            <p:ph type="title"/>
          </p:nvPr>
        </p:nvSpPr>
        <p:spPr>
          <a:xfrm>
            <a:off x="607560" y="362857"/>
            <a:ext cx="5372326" cy="605971"/>
          </a:xfrm>
        </p:spPr>
        <p:txBody>
          <a:bodyPr>
            <a:normAutofit/>
          </a:bodyPr>
          <a:lstStyle/>
          <a:p>
            <a:r>
              <a:rPr lang="en-AU" dirty="0"/>
              <a:t>Alteration process</a:t>
            </a:r>
          </a:p>
        </p:txBody>
      </p:sp>
      <p:sp>
        <p:nvSpPr>
          <p:cNvPr id="8" name="Title 1">
            <a:extLst>
              <a:ext uri="{FF2B5EF4-FFF2-40B4-BE49-F238E27FC236}">
                <a16:creationId xmlns:a16="http://schemas.microsoft.com/office/drawing/2014/main" id="{22427B26-12B8-4AFD-9634-2BA489861786}"/>
              </a:ext>
            </a:extLst>
          </p:cNvPr>
          <p:cNvSpPr txBox="1">
            <a:spLocks/>
          </p:cNvSpPr>
          <p:nvPr/>
        </p:nvSpPr>
        <p:spPr>
          <a:xfrm>
            <a:off x="2133601" y="5540827"/>
            <a:ext cx="8824685" cy="1621971"/>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187 Registration of plant designs..</a:t>
            </a:r>
          </a:p>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en-AU"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(5)	The regulator may, by order published in the Gazette, specify standards for plant that is required to be registered, or the design of which is required to be registered, by subsections(1)-(3)</a:t>
            </a:r>
          </a:p>
          <a:p>
            <a:pPr marL="514350" marR="0" lvl="0" indent="-514350" algn="l" defTabSz="914400" rtl="0" eaLnBrk="1" fontAlgn="auto" latinLnBrk="0" hangingPunct="1">
              <a:lnSpc>
                <a:spcPct val="90000"/>
              </a:lnSpc>
              <a:spcBef>
                <a:spcPct val="0"/>
              </a:spcBef>
              <a:spcAft>
                <a:spcPts val="0"/>
              </a:spcAft>
              <a:buClrTx/>
              <a:buSzTx/>
              <a:buFontTx/>
              <a:buAutoNum type="arabicParenBoth"/>
              <a:tabLst/>
              <a:defRPr/>
            </a:pPr>
            <a:endPar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5" name="Picture 4">
            <a:extLst>
              <a:ext uri="{FF2B5EF4-FFF2-40B4-BE49-F238E27FC236}">
                <a16:creationId xmlns:a16="http://schemas.microsoft.com/office/drawing/2014/main" id="{B6BF5CB3-6A12-4330-AAB3-606000A91FC5}"/>
              </a:ext>
            </a:extLst>
          </p:cNvPr>
          <p:cNvPicPr>
            <a:picLocks/>
          </p:cNvPicPr>
          <p:nvPr/>
        </p:nvPicPr>
        <p:blipFill>
          <a:blip r:embed="rId3">
            <a:extLst>
              <a:ext uri="{28A0092B-C50C-407E-A947-70E740481C1C}">
                <a14:useLocalDpi xmlns:a14="http://schemas.microsoft.com/office/drawing/2010/main" val="0"/>
              </a:ext>
            </a:extLst>
          </a:blip>
          <a:srcRect l="52840" t="8644" r="33975" b="82038"/>
          <a:stretch>
            <a:fillRect/>
          </a:stretch>
        </p:blipFill>
        <p:spPr>
          <a:xfrm>
            <a:off x="2421277" y="217714"/>
            <a:ext cx="7970952" cy="5323113"/>
          </a:xfrm>
          <a:prstGeom prst="rect">
            <a:avLst/>
          </a:prstGeom>
        </p:spPr>
      </p:pic>
    </p:spTree>
    <p:extLst>
      <p:ext uri="{BB962C8B-B14F-4D97-AF65-F5344CB8AC3E}">
        <p14:creationId xmlns:p14="http://schemas.microsoft.com/office/powerpoint/2010/main" val="429924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473B-91AE-489D-B76E-51DAB527AEDB}"/>
              </a:ext>
            </a:extLst>
          </p:cNvPr>
          <p:cNvSpPr>
            <a:spLocks noGrp="1"/>
          </p:cNvSpPr>
          <p:nvPr>
            <p:ph type="title"/>
          </p:nvPr>
        </p:nvSpPr>
        <p:spPr>
          <a:xfrm>
            <a:off x="607560" y="344264"/>
            <a:ext cx="5372326" cy="605971"/>
          </a:xfrm>
        </p:spPr>
        <p:txBody>
          <a:bodyPr>
            <a:normAutofit/>
          </a:bodyPr>
          <a:lstStyle/>
          <a:p>
            <a:r>
              <a:rPr lang="en-AU" dirty="0"/>
              <a:t>Amendment process</a:t>
            </a:r>
          </a:p>
        </p:txBody>
      </p:sp>
      <p:sp>
        <p:nvSpPr>
          <p:cNvPr id="8" name="Title 1">
            <a:extLst>
              <a:ext uri="{FF2B5EF4-FFF2-40B4-BE49-F238E27FC236}">
                <a16:creationId xmlns:a16="http://schemas.microsoft.com/office/drawing/2014/main" id="{22427B26-12B8-4AFD-9634-2BA489861786}"/>
              </a:ext>
            </a:extLst>
          </p:cNvPr>
          <p:cNvSpPr txBox="1">
            <a:spLocks/>
          </p:cNvSpPr>
          <p:nvPr/>
        </p:nvSpPr>
        <p:spPr>
          <a:xfrm>
            <a:off x="2133601" y="5540827"/>
            <a:ext cx="8824685" cy="1621971"/>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282 Changes to information</a:t>
            </a:r>
          </a:p>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en-AU"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(b)	Any information referred to in clauses 250, 255(1), 266(1) withing 14 days after the registration holder becomes aware of the change</a:t>
            </a:r>
          </a:p>
          <a:p>
            <a:pPr marL="514350" marR="0" lvl="0" indent="-514350" algn="l" defTabSz="914400" rtl="0" eaLnBrk="1" fontAlgn="auto" latinLnBrk="0" hangingPunct="1">
              <a:lnSpc>
                <a:spcPct val="90000"/>
              </a:lnSpc>
              <a:spcBef>
                <a:spcPct val="0"/>
              </a:spcBef>
              <a:spcAft>
                <a:spcPts val="0"/>
              </a:spcAft>
              <a:buClrTx/>
              <a:buSzTx/>
              <a:buFontTx/>
              <a:buAutoNum type="arabicParenBoth"/>
              <a:tabLst/>
              <a:defRPr/>
            </a:pPr>
            <a:endPar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6" name="Picture 5">
            <a:extLst>
              <a:ext uri="{FF2B5EF4-FFF2-40B4-BE49-F238E27FC236}">
                <a16:creationId xmlns:a16="http://schemas.microsoft.com/office/drawing/2014/main" id="{1FC5ACD9-C607-4607-9DEC-CBEFD8A3F450}"/>
              </a:ext>
            </a:extLst>
          </p:cNvPr>
          <p:cNvPicPr>
            <a:picLocks/>
          </p:cNvPicPr>
          <p:nvPr/>
        </p:nvPicPr>
        <p:blipFill>
          <a:blip r:embed="rId3">
            <a:extLst>
              <a:ext uri="{28A0092B-C50C-407E-A947-70E740481C1C}">
                <a14:useLocalDpi xmlns:a14="http://schemas.microsoft.com/office/drawing/2010/main" val="0"/>
              </a:ext>
            </a:extLst>
          </a:blip>
          <a:srcRect l="48764" t="19525" r="33051" b="71263"/>
          <a:stretch>
            <a:fillRect/>
          </a:stretch>
        </p:blipFill>
        <p:spPr>
          <a:xfrm>
            <a:off x="1233714" y="850900"/>
            <a:ext cx="10668000" cy="5156200"/>
          </a:xfrm>
          <a:prstGeom prst="rect">
            <a:avLst/>
          </a:prstGeom>
        </p:spPr>
      </p:pic>
    </p:spTree>
    <p:extLst>
      <p:ext uri="{BB962C8B-B14F-4D97-AF65-F5344CB8AC3E}">
        <p14:creationId xmlns:p14="http://schemas.microsoft.com/office/powerpoint/2010/main" val="106777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473B-91AE-489D-B76E-51DAB527AEDB}"/>
              </a:ext>
            </a:extLst>
          </p:cNvPr>
          <p:cNvSpPr>
            <a:spLocks noGrp="1"/>
          </p:cNvSpPr>
          <p:nvPr>
            <p:ph type="title"/>
          </p:nvPr>
        </p:nvSpPr>
        <p:spPr>
          <a:xfrm>
            <a:off x="607560" y="344264"/>
            <a:ext cx="5372326" cy="605971"/>
          </a:xfrm>
        </p:spPr>
        <p:txBody>
          <a:bodyPr>
            <a:normAutofit/>
          </a:bodyPr>
          <a:lstStyle/>
          <a:p>
            <a:r>
              <a:rPr lang="en-AU" dirty="0"/>
              <a:t>No affect</a:t>
            </a:r>
          </a:p>
        </p:txBody>
      </p:sp>
      <p:sp>
        <p:nvSpPr>
          <p:cNvPr id="8" name="Title 1">
            <a:extLst>
              <a:ext uri="{FF2B5EF4-FFF2-40B4-BE49-F238E27FC236}">
                <a16:creationId xmlns:a16="http://schemas.microsoft.com/office/drawing/2014/main" id="{22427B26-12B8-4AFD-9634-2BA489861786}"/>
              </a:ext>
            </a:extLst>
          </p:cNvPr>
          <p:cNvSpPr txBox="1">
            <a:spLocks/>
          </p:cNvSpPr>
          <p:nvPr/>
        </p:nvSpPr>
        <p:spPr>
          <a:xfrm>
            <a:off x="2359845" y="5302391"/>
            <a:ext cx="8716651" cy="1809761"/>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WHSR 230 Records to be available for inspection</a:t>
            </a:r>
          </a:p>
          <a:p>
            <a:pPr marL="514350" marR="0" lvl="0" indent="-514350" algn="l" defTabSz="914400" rtl="0" eaLnBrk="1" fontAlgn="auto" latinLnBrk="0" hangingPunct="1">
              <a:lnSpc>
                <a:spcPct val="120000"/>
              </a:lnSpc>
              <a:spcBef>
                <a:spcPct val="0"/>
              </a:spcBef>
              <a:spcAft>
                <a:spcPts val="0"/>
              </a:spcAft>
              <a:buClrTx/>
              <a:buSzTx/>
              <a:buFontTx/>
              <a:buAutoNum type="arabicParenBoth"/>
              <a:tabLst/>
              <a:defRPr/>
            </a:pPr>
            <a:r>
              <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 designer of plant must ensure that the records made under clauses 228 and 229 are kept available for inspection under the Act.</a:t>
            </a:r>
          </a:p>
          <a:p>
            <a:pPr marL="514350" marR="0" lvl="0" indent="-514350" algn="l" defTabSz="914400" rtl="0" eaLnBrk="1" fontAlgn="auto" latinLnBrk="0" hangingPunct="1">
              <a:lnSpc>
                <a:spcPct val="120000"/>
              </a:lnSpc>
              <a:spcBef>
                <a:spcPct val="0"/>
              </a:spcBef>
              <a:spcAft>
                <a:spcPts val="0"/>
              </a:spcAft>
              <a:buClrTx/>
              <a:buSzTx/>
              <a:buFontTx/>
              <a:buAutoNum type="arabicParenBoth"/>
              <a:tabLst/>
              <a:defRPr/>
            </a:pPr>
            <a:r>
              <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 designer of plant must ensure that the records made under clauses 228 and 229 are made available for inspection by the design verifier of the plant design</a:t>
            </a:r>
          </a:p>
          <a:p>
            <a:pPr marL="514350" marR="0" lvl="0" indent="-514350" algn="l" defTabSz="914400" rtl="0" eaLnBrk="1" fontAlgn="auto" latinLnBrk="0" hangingPunct="1">
              <a:lnSpc>
                <a:spcPct val="120000"/>
              </a:lnSpc>
              <a:spcBef>
                <a:spcPct val="0"/>
              </a:spcBef>
              <a:spcAft>
                <a:spcPts val="0"/>
              </a:spcAft>
              <a:buClrTx/>
              <a:buSzTx/>
              <a:buFontTx/>
              <a:buAutoNum type="arabicParenBoth"/>
              <a:tabLst/>
              <a:defRPr/>
            </a:pPr>
            <a:r>
              <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 designer of plant must keep the records made under clauses 228 and 229 for the design life of the plant.</a:t>
            </a:r>
          </a:p>
          <a:p>
            <a:pPr marL="514350" marR="0" lvl="0" indent="-514350" algn="l" defTabSz="914400" rtl="0" eaLnBrk="1" fontAlgn="auto" latinLnBrk="0" hangingPunct="1">
              <a:lnSpc>
                <a:spcPct val="90000"/>
              </a:lnSpc>
              <a:spcBef>
                <a:spcPct val="0"/>
              </a:spcBef>
              <a:spcAft>
                <a:spcPts val="0"/>
              </a:spcAft>
              <a:buClrTx/>
              <a:buSzTx/>
              <a:buFontTx/>
              <a:buAutoNum type="arabicParenBoth"/>
              <a:tabLst/>
              <a:defRPr/>
            </a:pPr>
            <a:endPar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6" name="Picture 5">
            <a:extLst>
              <a:ext uri="{FF2B5EF4-FFF2-40B4-BE49-F238E27FC236}">
                <a16:creationId xmlns:a16="http://schemas.microsoft.com/office/drawing/2014/main" id="{2E1C4208-C3F5-4D40-8344-9C4C82245E50}"/>
              </a:ext>
            </a:extLst>
          </p:cNvPr>
          <p:cNvPicPr>
            <a:picLocks/>
          </p:cNvPicPr>
          <p:nvPr/>
        </p:nvPicPr>
        <p:blipFill>
          <a:blip r:embed="rId3">
            <a:extLst>
              <a:ext uri="{28A0092B-C50C-407E-A947-70E740481C1C}">
                <a14:useLocalDpi xmlns:a14="http://schemas.microsoft.com/office/drawing/2010/main" val="0"/>
              </a:ext>
            </a:extLst>
          </a:blip>
          <a:srcRect l="26366" t="77809" r="58222" b="15027"/>
          <a:stretch>
            <a:fillRect/>
          </a:stretch>
        </p:blipFill>
        <p:spPr>
          <a:xfrm>
            <a:off x="1277257" y="174172"/>
            <a:ext cx="10078131" cy="4678276"/>
          </a:xfrm>
          <a:prstGeom prst="rect">
            <a:avLst/>
          </a:prstGeom>
        </p:spPr>
      </p:pic>
    </p:spTree>
    <p:extLst>
      <p:ext uri="{BB962C8B-B14F-4D97-AF65-F5344CB8AC3E}">
        <p14:creationId xmlns:p14="http://schemas.microsoft.com/office/powerpoint/2010/main" val="4050503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EEE13-CEEB-4B74-9BFA-8AB603D06B2E}"/>
              </a:ext>
            </a:extLst>
          </p:cNvPr>
          <p:cNvSpPr>
            <a:spLocks noGrp="1"/>
          </p:cNvSpPr>
          <p:nvPr>
            <p:ph type="title"/>
          </p:nvPr>
        </p:nvSpPr>
        <p:spPr/>
        <p:txBody>
          <a:bodyPr/>
          <a:lstStyle/>
          <a:p>
            <a:r>
              <a:rPr lang="en-AU" dirty="0"/>
              <a:t>Guide – Design and item registration</a:t>
            </a:r>
          </a:p>
        </p:txBody>
      </p:sp>
      <p:pic>
        <p:nvPicPr>
          <p:cNvPr id="9" name="Picture 8">
            <a:extLst>
              <a:ext uri="{FF2B5EF4-FFF2-40B4-BE49-F238E27FC236}">
                <a16:creationId xmlns:a16="http://schemas.microsoft.com/office/drawing/2014/main" id="{BD2B2A6E-077A-4654-B478-207D29218A69}"/>
              </a:ext>
            </a:extLst>
          </p:cNvPr>
          <p:cNvPicPr>
            <a:picLocks noChangeAspect="1"/>
          </p:cNvPicPr>
          <p:nvPr/>
        </p:nvPicPr>
        <p:blipFill>
          <a:blip r:embed="rId3"/>
          <a:stretch>
            <a:fillRect/>
          </a:stretch>
        </p:blipFill>
        <p:spPr>
          <a:xfrm rot="20518801">
            <a:off x="4016532" y="1973179"/>
            <a:ext cx="4909705" cy="6858000"/>
          </a:xfrm>
          <a:prstGeom prst="rect">
            <a:avLst/>
          </a:prstGeom>
        </p:spPr>
      </p:pic>
    </p:spTree>
    <p:extLst>
      <p:ext uri="{BB962C8B-B14F-4D97-AF65-F5344CB8AC3E}">
        <p14:creationId xmlns:p14="http://schemas.microsoft.com/office/powerpoint/2010/main" val="1183357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B0D198-68FB-27EA-546E-182BA95DC519}"/>
              </a:ext>
            </a:extLst>
          </p:cNvPr>
          <p:cNvSpPr>
            <a:spLocks noGrp="1"/>
          </p:cNvSpPr>
          <p:nvPr>
            <p:ph type="ctrTitle"/>
          </p:nvPr>
        </p:nvSpPr>
        <p:spPr>
          <a:xfrm>
            <a:off x="359998" y="1719630"/>
            <a:ext cx="7406138" cy="2679008"/>
          </a:xfrm>
        </p:spPr>
        <p:txBody>
          <a:bodyPr/>
          <a:lstStyle/>
          <a:p>
            <a:pPr algn="ctr"/>
            <a:r>
              <a:rPr lang="en-US" dirty="0"/>
              <a:t>Plant Registration Forum</a:t>
            </a:r>
            <a:br>
              <a:rPr lang="en-US" dirty="0"/>
            </a:br>
            <a:r>
              <a:rPr lang="en-US" sz="2800" dirty="0"/>
              <a:t>Use of Alternative Component parts &amp;</a:t>
            </a:r>
            <a:br>
              <a:rPr lang="en-US" sz="2800" dirty="0"/>
            </a:br>
            <a:r>
              <a:rPr lang="en-US" sz="2800" dirty="0"/>
              <a:t>Good practice for Design Verifiers</a:t>
            </a:r>
            <a:br>
              <a:rPr lang="en-US" dirty="0"/>
            </a:br>
            <a:endParaRPr lang="en-US" dirty="0"/>
          </a:p>
        </p:txBody>
      </p:sp>
      <p:sp>
        <p:nvSpPr>
          <p:cNvPr id="5" name="Text Placeholder 4">
            <a:extLst>
              <a:ext uri="{FF2B5EF4-FFF2-40B4-BE49-F238E27FC236}">
                <a16:creationId xmlns:a16="http://schemas.microsoft.com/office/drawing/2014/main" id="{970F5BC2-0836-49C8-0590-8329C0CD58A9}"/>
              </a:ext>
            </a:extLst>
          </p:cNvPr>
          <p:cNvSpPr>
            <a:spLocks noGrp="1"/>
          </p:cNvSpPr>
          <p:nvPr>
            <p:ph type="body" sz="quarter" idx="11"/>
          </p:nvPr>
        </p:nvSpPr>
        <p:spPr/>
        <p:txBody>
          <a:bodyPr/>
          <a:lstStyle/>
          <a:p>
            <a:r>
              <a:rPr lang="en-US" dirty="0"/>
              <a:t>Jeremy U’Brien</a:t>
            </a:r>
          </a:p>
          <a:p>
            <a:r>
              <a:rPr lang="en-US" dirty="0"/>
              <a:t>Senior Mine Safety Officer, Mechanical</a:t>
            </a:r>
          </a:p>
        </p:txBody>
      </p:sp>
      <p:sp>
        <p:nvSpPr>
          <p:cNvPr id="6" name="Text Placeholder 5">
            <a:extLst>
              <a:ext uri="{FF2B5EF4-FFF2-40B4-BE49-F238E27FC236}">
                <a16:creationId xmlns:a16="http://schemas.microsoft.com/office/drawing/2014/main" id="{CC80E9B3-07E5-2F6C-A1ED-1180A917578F}"/>
              </a:ext>
            </a:extLst>
          </p:cNvPr>
          <p:cNvSpPr>
            <a:spLocks noGrp="1"/>
          </p:cNvSpPr>
          <p:nvPr>
            <p:ph type="body" sz="quarter" idx="12"/>
          </p:nvPr>
        </p:nvSpPr>
        <p:spPr/>
        <p:txBody>
          <a:bodyPr/>
          <a:lstStyle/>
          <a:p>
            <a:r>
              <a:rPr lang="en-US" dirty="0"/>
              <a:t>9 March 2023</a:t>
            </a:r>
          </a:p>
        </p:txBody>
      </p:sp>
      <p:pic>
        <p:nvPicPr>
          <p:cNvPr id="9" name="Picture Placeholder 8" descr="A picture containing old&#10;&#10;Description automatically generated">
            <a:extLst>
              <a:ext uri="{FF2B5EF4-FFF2-40B4-BE49-F238E27FC236}">
                <a16:creationId xmlns:a16="http://schemas.microsoft.com/office/drawing/2014/main" id="{23CCFE39-201C-43AC-A31D-2D3758CB941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9230" r="9230"/>
          <a:stretch>
            <a:fillRect/>
          </a:stretch>
        </p:blipFill>
        <p:spPr/>
      </p:pic>
    </p:spTree>
    <p:extLst>
      <p:ext uri="{BB962C8B-B14F-4D97-AF65-F5344CB8AC3E}">
        <p14:creationId xmlns:p14="http://schemas.microsoft.com/office/powerpoint/2010/main" val="156944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p:txBody>
          <a:bodyPr/>
          <a:lstStyle/>
          <a:p>
            <a:r>
              <a:rPr lang="en-AU" dirty="0"/>
              <a:t>Introduction</a:t>
            </a:r>
          </a:p>
        </p:txBody>
      </p:sp>
      <p:sp>
        <p:nvSpPr>
          <p:cNvPr id="2" name="Content Placeholder 1">
            <a:extLst>
              <a:ext uri="{FF2B5EF4-FFF2-40B4-BE49-F238E27FC236}">
                <a16:creationId xmlns:a16="http://schemas.microsoft.com/office/drawing/2014/main" id="{6C37F60A-59A5-4283-B60A-18235ED54F86}"/>
              </a:ext>
            </a:extLst>
          </p:cNvPr>
          <p:cNvSpPr>
            <a:spLocks noGrp="1"/>
          </p:cNvSpPr>
          <p:nvPr>
            <p:ph sz="half" idx="1"/>
          </p:nvPr>
        </p:nvSpPr>
        <p:spPr>
          <a:xfrm>
            <a:off x="360000" y="2340010"/>
            <a:ext cx="11448000" cy="4033045"/>
          </a:xfrm>
        </p:spPr>
        <p:txBody>
          <a:bodyPr/>
          <a:lstStyle/>
          <a:p>
            <a:pPr algn="l"/>
            <a:endParaRPr lang="en-AU" sz="1800" b="0" i="0" u="none" strike="noStrike" baseline="0" dirty="0">
              <a:solidFill>
                <a:srgbClr val="000000"/>
              </a:solidFill>
              <a:latin typeface="Public Sans SemiBold" pitchFamily="2" charset="0"/>
            </a:endParaRPr>
          </a:p>
          <a:p>
            <a:pPr marL="285750" indent="-285750">
              <a:buFont typeface="Arial" panose="020B0604020202020204" pitchFamily="34" charset="0"/>
              <a:buChar char="•"/>
            </a:pPr>
            <a:r>
              <a:rPr lang="en-AU" sz="2800" b="1" i="0" u="none" strike="noStrike" baseline="0" dirty="0">
                <a:solidFill>
                  <a:srgbClr val="21272B"/>
                </a:solidFill>
                <a:latin typeface="Public Sans SemiBold" pitchFamily="2" charset="0"/>
              </a:rPr>
              <a:t>Use of alternative component parts in design registered plant (fit form function)</a:t>
            </a:r>
          </a:p>
          <a:p>
            <a:pPr marL="285750" indent="-285750">
              <a:buFont typeface="Arial" panose="020B0604020202020204" pitchFamily="34" charset="0"/>
              <a:buChar char="•"/>
            </a:pPr>
            <a:r>
              <a:rPr lang="en-AU" sz="2800" b="1" i="0" u="none" strike="noStrike" baseline="0" dirty="0">
                <a:solidFill>
                  <a:srgbClr val="21272B"/>
                </a:solidFill>
                <a:latin typeface="Public Sans SemiBold" pitchFamily="2" charset="0"/>
              </a:rPr>
              <a:t>Good practice for Verifiers</a:t>
            </a:r>
          </a:p>
          <a:p>
            <a:pPr marL="285750" indent="-285750">
              <a:buFont typeface="Arial" panose="020B0604020202020204" pitchFamily="34" charset="0"/>
              <a:buChar char="•"/>
            </a:pPr>
            <a:endParaRPr lang="en-AU" sz="3600" dirty="0"/>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435920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DF2E76-4FE9-4C27-B87F-188B4B2E5FBD}"/>
              </a:ext>
            </a:extLst>
          </p:cNvPr>
          <p:cNvSpPr>
            <a:spLocks noGrp="1"/>
          </p:cNvSpPr>
          <p:nvPr>
            <p:ph type="sldNum" sz="quarter" idx="12"/>
          </p:nvPr>
        </p:nvSpPr>
        <p:spPr/>
        <p:txBody>
          <a:bodyPr/>
          <a:lstStyle/>
          <a:p>
            <a:fld id="{10A01DC5-1685-4615-8240-15192985C6A2}" type="slidenum">
              <a:rPr lang="en-AU" smtClean="0"/>
              <a:t>4</a:t>
            </a:fld>
            <a:endParaRPr lang="en-AU"/>
          </a:p>
        </p:txBody>
      </p:sp>
      <p:sp>
        <p:nvSpPr>
          <p:cNvPr id="3" name="Rectangle 2">
            <a:extLst>
              <a:ext uri="{FF2B5EF4-FFF2-40B4-BE49-F238E27FC236}">
                <a16:creationId xmlns:a16="http://schemas.microsoft.com/office/drawing/2014/main" id="{FB9EB93C-0B90-4767-9DBE-57B22C22F2CF}"/>
              </a:ext>
            </a:extLst>
          </p:cNvPr>
          <p:cNvSpPr/>
          <p:nvPr/>
        </p:nvSpPr>
        <p:spPr>
          <a:xfrm>
            <a:off x="0" y="0"/>
            <a:ext cx="12192000" cy="6858000"/>
          </a:xfrm>
          <a:prstGeom prst="rect">
            <a:avLst/>
          </a:prstGeom>
          <a:solidFill>
            <a:srgbClr val="11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A196086-2F0C-40F7-9FA0-D372F0654E44}"/>
              </a:ext>
            </a:extLst>
          </p:cNvPr>
          <p:cNvPicPr>
            <a:picLocks noChangeAspect="1"/>
          </p:cNvPicPr>
          <p:nvPr/>
        </p:nvPicPr>
        <p:blipFill>
          <a:blip r:embed="rId2"/>
          <a:stretch>
            <a:fillRect/>
          </a:stretch>
        </p:blipFill>
        <p:spPr>
          <a:xfrm>
            <a:off x="1615678" y="278702"/>
            <a:ext cx="8960644" cy="6300595"/>
          </a:xfrm>
          <a:prstGeom prst="rect">
            <a:avLst/>
          </a:prstGeom>
        </p:spPr>
      </p:pic>
    </p:spTree>
    <p:extLst>
      <p:ext uri="{BB962C8B-B14F-4D97-AF65-F5344CB8AC3E}">
        <p14:creationId xmlns:p14="http://schemas.microsoft.com/office/powerpoint/2010/main" val="31266664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a:xfrm>
            <a:off x="359999" y="1185499"/>
            <a:ext cx="11201523" cy="794492"/>
          </a:xfrm>
        </p:spPr>
        <p:txBody>
          <a:bodyPr>
            <a:normAutofit/>
          </a:bodyPr>
          <a:lstStyle/>
          <a:p>
            <a:r>
              <a:rPr lang="en-AU" sz="3600" b="1" i="0" u="none" strike="noStrike" baseline="0" dirty="0">
                <a:solidFill>
                  <a:srgbClr val="21272B"/>
                </a:solidFill>
                <a:latin typeface="Public Sans SemiBold" pitchFamily="2" charset="0"/>
              </a:rPr>
              <a:t>Guidance Material Location</a:t>
            </a:r>
            <a:endParaRPr lang="en-AU" dirty="0"/>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pic>
        <p:nvPicPr>
          <p:cNvPr id="8" name="Picture 7">
            <a:extLst>
              <a:ext uri="{FF2B5EF4-FFF2-40B4-BE49-F238E27FC236}">
                <a16:creationId xmlns:a16="http://schemas.microsoft.com/office/drawing/2014/main" id="{4D548EA8-55F8-4C23-AA95-68CBBA749532}"/>
              </a:ext>
            </a:extLst>
          </p:cNvPr>
          <p:cNvPicPr>
            <a:picLocks noChangeAspect="1"/>
          </p:cNvPicPr>
          <p:nvPr/>
        </p:nvPicPr>
        <p:blipFill>
          <a:blip r:embed="rId3"/>
          <a:stretch>
            <a:fillRect/>
          </a:stretch>
        </p:blipFill>
        <p:spPr>
          <a:xfrm>
            <a:off x="543643" y="2324188"/>
            <a:ext cx="8575306" cy="3847614"/>
          </a:xfrm>
          <a:prstGeom prst="rect">
            <a:avLst/>
          </a:prstGeom>
        </p:spPr>
      </p:pic>
      <p:pic>
        <p:nvPicPr>
          <p:cNvPr id="10" name="Picture 9">
            <a:extLst>
              <a:ext uri="{FF2B5EF4-FFF2-40B4-BE49-F238E27FC236}">
                <a16:creationId xmlns:a16="http://schemas.microsoft.com/office/drawing/2014/main" id="{BEC50068-9F93-44D9-8A02-6C84895F64B8}"/>
              </a:ext>
            </a:extLst>
          </p:cNvPr>
          <p:cNvPicPr>
            <a:picLocks noChangeAspect="1"/>
          </p:cNvPicPr>
          <p:nvPr/>
        </p:nvPicPr>
        <p:blipFill>
          <a:blip r:embed="rId4"/>
          <a:stretch>
            <a:fillRect/>
          </a:stretch>
        </p:blipFill>
        <p:spPr>
          <a:xfrm>
            <a:off x="9321127" y="2314575"/>
            <a:ext cx="2474908" cy="1826904"/>
          </a:xfrm>
          <a:prstGeom prst="rect">
            <a:avLst/>
          </a:prstGeom>
        </p:spPr>
      </p:pic>
      <p:cxnSp>
        <p:nvCxnSpPr>
          <p:cNvPr id="12" name="Straight Arrow Connector 11">
            <a:extLst>
              <a:ext uri="{FF2B5EF4-FFF2-40B4-BE49-F238E27FC236}">
                <a16:creationId xmlns:a16="http://schemas.microsoft.com/office/drawing/2014/main" id="{F075A96A-160C-4025-BAD6-80B49840E232}"/>
              </a:ext>
            </a:extLst>
          </p:cNvPr>
          <p:cNvCxnSpPr/>
          <p:nvPr/>
        </p:nvCxnSpPr>
        <p:spPr>
          <a:xfrm>
            <a:off x="3670126" y="4083485"/>
            <a:ext cx="3707704" cy="1265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8C6C7BD-D0C8-467C-9C68-F9810C5E4D30}"/>
              </a:ext>
            </a:extLst>
          </p:cNvPr>
          <p:cNvCxnSpPr>
            <a:cxnSpLocks/>
          </p:cNvCxnSpPr>
          <p:nvPr/>
        </p:nvCxnSpPr>
        <p:spPr>
          <a:xfrm flipV="1">
            <a:off x="8455068" y="3920509"/>
            <a:ext cx="1014609" cy="14281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8594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a:xfrm>
            <a:off x="359999" y="1185499"/>
            <a:ext cx="11201523" cy="794492"/>
          </a:xfrm>
        </p:spPr>
        <p:txBody>
          <a:bodyPr>
            <a:normAutofit/>
          </a:bodyPr>
          <a:lstStyle/>
          <a:p>
            <a:r>
              <a:rPr lang="en-AU" sz="3600" b="1" i="0" u="none" strike="noStrike" baseline="0" dirty="0">
                <a:solidFill>
                  <a:srgbClr val="21272B"/>
                </a:solidFill>
                <a:latin typeface="Public Sans SemiBold" pitchFamily="2" charset="0"/>
              </a:rPr>
              <a:t>Guidance Material Location</a:t>
            </a:r>
            <a:endParaRPr lang="en-AU" dirty="0"/>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pic>
        <p:nvPicPr>
          <p:cNvPr id="3" name="Picture 2">
            <a:extLst>
              <a:ext uri="{FF2B5EF4-FFF2-40B4-BE49-F238E27FC236}">
                <a16:creationId xmlns:a16="http://schemas.microsoft.com/office/drawing/2014/main" id="{5FFBE069-D9C9-4A1C-A50A-D38977AB8F28}"/>
              </a:ext>
            </a:extLst>
          </p:cNvPr>
          <p:cNvPicPr>
            <a:picLocks noChangeAspect="1"/>
          </p:cNvPicPr>
          <p:nvPr/>
        </p:nvPicPr>
        <p:blipFill>
          <a:blip r:embed="rId3"/>
          <a:stretch>
            <a:fillRect/>
          </a:stretch>
        </p:blipFill>
        <p:spPr>
          <a:xfrm>
            <a:off x="1981721" y="2215383"/>
            <a:ext cx="7838683" cy="4592240"/>
          </a:xfrm>
          <a:prstGeom prst="rect">
            <a:avLst/>
          </a:prstGeom>
        </p:spPr>
      </p:pic>
      <p:sp>
        <p:nvSpPr>
          <p:cNvPr id="2" name="Arrow: Right 1">
            <a:extLst>
              <a:ext uri="{FF2B5EF4-FFF2-40B4-BE49-F238E27FC236}">
                <a16:creationId xmlns:a16="http://schemas.microsoft.com/office/drawing/2014/main" id="{C29E0EEF-7B85-4317-9EA0-5D2D2E9674B6}"/>
              </a:ext>
            </a:extLst>
          </p:cNvPr>
          <p:cNvSpPr/>
          <p:nvPr/>
        </p:nvSpPr>
        <p:spPr>
          <a:xfrm>
            <a:off x="871538" y="4643438"/>
            <a:ext cx="1700212" cy="2857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Tree>
    <p:extLst>
      <p:ext uri="{BB962C8B-B14F-4D97-AF65-F5344CB8AC3E}">
        <p14:creationId xmlns:p14="http://schemas.microsoft.com/office/powerpoint/2010/main" val="13350619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a:xfrm>
            <a:off x="360000" y="1139869"/>
            <a:ext cx="11201523" cy="826718"/>
          </a:xfrm>
        </p:spPr>
        <p:txBody>
          <a:bodyPr>
            <a:noAutofit/>
          </a:bodyPr>
          <a:lstStyle/>
          <a:p>
            <a:r>
              <a:rPr lang="en-AU" sz="2800" b="1" i="0" u="none" strike="noStrike" baseline="0" dirty="0">
                <a:solidFill>
                  <a:srgbClr val="21272B"/>
                </a:solidFill>
                <a:latin typeface="Public Sans SemiBold" pitchFamily="2" charset="0"/>
              </a:rPr>
              <a:t>Position Paper</a:t>
            </a:r>
            <a:br>
              <a:rPr lang="en-AU" sz="2800" b="1" i="0" u="none" strike="noStrike" baseline="0" dirty="0">
                <a:solidFill>
                  <a:srgbClr val="21272B"/>
                </a:solidFill>
                <a:latin typeface="Public Sans SemiBold" pitchFamily="2" charset="0"/>
              </a:rPr>
            </a:br>
            <a:r>
              <a:rPr lang="en-AU" sz="2800" b="1" i="0" u="none" strike="noStrike" baseline="0" dirty="0">
                <a:solidFill>
                  <a:srgbClr val="21272B"/>
                </a:solidFill>
                <a:latin typeface="Public Sans SemiBold" pitchFamily="2" charset="0"/>
              </a:rPr>
              <a:t>Use of alternative component parts in design registered plant</a:t>
            </a:r>
            <a:endParaRPr lang="en-AU" sz="2800" dirty="0"/>
          </a:p>
        </p:txBody>
      </p:sp>
      <p:sp>
        <p:nvSpPr>
          <p:cNvPr id="2" name="Content Placeholder 1">
            <a:extLst>
              <a:ext uri="{FF2B5EF4-FFF2-40B4-BE49-F238E27FC236}">
                <a16:creationId xmlns:a16="http://schemas.microsoft.com/office/drawing/2014/main" id="{6C37F60A-59A5-4283-B60A-18235ED54F86}"/>
              </a:ext>
            </a:extLst>
          </p:cNvPr>
          <p:cNvSpPr>
            <a:spLocks noGrp="1"/>
          </p:cNvSpPr>
          <p:nvPr>
            <p:ph sz="half" idx="1"/>
          </p:nvPr>
        </p:nvSpPr>
        <p:spPr>
          <a:xfrm>
            <a:off x="360000" y="2340010"/>
            <a:ext cx="11448000" cy="4033045"/>
          </a:xfrm>
        </p:spPr>
        <p:txBody>
          <a:bodyPr/>
          <a:lstStyle/>
          <a:p>
            <a:r>
              <a:rPr lang="en-AU" sz="1800" b="0" i="0" u="none" strike="noStrike" baseline="0" dirty="0">
                <a:solidFill>
                  <a:srgbClr val="000000"/>
                </a:solidFill>
                <a:latin typeface="Public Sans Light" pitchFamily="2" charset="0"/>
              </a:rPr>
              <a:t> </a:t>
            </a:r>
            <a:r>
              <a:rPr lang="en-AU" sz="2800" b="0" i="0" u="none" strike="noStrike" baseline="0" dirty="0">
                <a:solidFill>
                  <a:srgbClr val="21272B"/>
                </a:solidFill>
                <a:latin typeface="Public Sans Light" pitchFamily="2" charset="0"/>
              </a:rPr>
              <a:t>Notes:</a:t>
            </a:r>
          </a:p>
          <a:p>
            <a:r>
              <a:rPr lang="en-AU" sz="1800" dirty="0">
                <a:solidFill>
                  <a:srgbClr val="21272B"/>
                </a:solidFill>
                <a:latin typeface="Public Sans Light" pitchFamily="2" charset="0"/>
              </a:rPr>
              <a:t>A alternate part in this context is a part which:</a:t>
            </a:r>
          </a:p>
          <a:p>
            <a:pPr marL="285750" indent="-285750">
              <a:buFont typeface="Arial" panose="020B0604020202020204" pitchFamily="34" charset="0"/>
              <a:buChar char="•"/>
            </a:pPr>
            <a:r>
              <a:rPr lang="en-AU" sz="1800" dirty="0">
                <a:solidFill>
                  <a:schemeClr val="accent5"/>
                </a:solidFill>
                <a:latin typeface="Public Sans Light" pitchFamily="2" charset="0"/>
              </a:rPr>
              <a:t>Is a single part or component</a:t>
            </a:r>
          </a:p>
          <a:p>
            <a:pPr marL="285750" indent="-285750">
              <a:buFont typeface="Arial" panose="020B0604020202020204" pitchFamily="34" charset="0"/>
              <a:buChar char="•"/>
            </a:pPr>
            <a:r>
              <a:rPr lang="en-AU" sz="1800" dirty="0">
                <a:solidFill>
                  <a:schemeClr val="accent5"/>
                </a:solidFill>
                <a:latin typeface="Public Sans Light" pitchFamily="2" charset="0"/>
              </a:rPr>
              <a:t>Does not require any assembly (but may require adjustment such as a valve).</a:t>
            </a:r>
          </a:p>
          <a:p>
            <a:pPr marL="285750" indent="-285750">
              <a:buFont typeface="Arial" panose="020B0604020202020204" pitchFamily="34" charset="0"/>
              <a:buChar char="•"/>
            </a:pPr>
            <a:r>
              <a:rPr lang="en-AU" sz="1800" dirty="0">
                <a:solidFill>
                  <a:schemeClr val="accent5"/>
                </a:solidFill>
                <a:latin typeface="Public Sans Light" pitchFamily="2" charset="0"/>
              </a:rPr>
              <a:t>Does not require any modification of the plant to install it.</a:t>
            </a:r>
          </a:p>
          <a:p>
            <a:pPr marL="285750" indent="-285750">
              <a:buFont typeface="Arial" panose="020B0604020202020204" pitchFamily="34" charset="0"/>
              <a:buChar char="•"/>
            </a:pPr>
            <a:r>
              <a:rPr lang="en-AU" sz="1800" dirty="0">
                <a:solidFill>
                  <a:schemeClr val="accent5"/>
                </a:solidFill>
                <a:latin typeface="Public Sans Light" pitchFamily="2" charset="0"/>
              </a:rPr>
              <a:t>Performs equal to or better than the original*</a:t>
            </a:r>
          </a:p>
          <a:p>
            <a:r>
              <a:rPr lang="en-AU" sz="1200" dirty="0">
                <a:solidFill>
                  <a:schemeClr val="accent5"/>
                </a:solidFill>
                <a:latin typeface="Public Sans Light" pitchFamily="2" charset="0"/>
              </a:rPr>
              <a:t>*short definition</a:t>
            </a:r>
            <a:endParaRPr lang="en-AU" sz="2800" b="1" i="0" u="none" strike="noStrike" baseline="0" dirty="0">
              <a:solidFill>
                <a:srgbClr val="21272B"/>
              </a:solidFill>
              <a:latin typeface="Public Sans SemiBold" pitchFamily="2" charset="0"/>
            </a:endParaRPr>
          </a:p>
          <a:p>
            <a:pPr marL="285750" indent="-285750">
              <a:buFont typeface="Arial" panose="020B0604020202020204" pitchFamily="34" charset="0"/>
              <a:buChar char="•"/>
            </a:pPr>
            <a:endParaRPr lang="en-AU" sz="3600" dirty="0"/>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947352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a:xfrm>
            <a:off x="360000" y="1139869"/>
            <a:ext cx="11201523" cy="826718"/>
          </a:xfrm>
        </p:spPr>
        <p:txBody>
          <a:bodyPr>
            <a:noAutofit/>
          </a:bodyPr>
          <a:lstStyle/>
          <a:p>
            <a:r>
              <a:rPr lang="en-AU" sz="2800" b="1" i="0" u="none" strike="noStrike" baseline="0" dirty="0">
                <a:solidFill>
                  <a:srgbClr val="21272B"/>
                </a:solidFill>
                <a:latin typeface="Public Sans SemiBold" pitchFamily="2" charset="0"/>
              </a:rPr>
              <a:t>Position Paper</a:t>
            </a:r>
            <a:br>
              <a:rPr lang="en-AU" sz="2800" b="1" i="0" u="none" strike="noStrike" baseline="0" dirty="0">
                <a:solidFill>
                  <a:srgbClr val="21272B"/>
                </a:solidFill>
                <a:latin typeface="Public Sans SemiBold" pitchFamily="2" charset="0"/>
              </a:rPr>
            </a:br>
            <a:r>
              <a:rPr lang="en-AU" sz="2800" b="1" i="0" u="none" strike="noStrike" baseline="0" dirty="0">
                <a:solidFill>
                  <a:srgbClr val="21272B"/>
                </a:solidFill>
                <a:latin typeface="Public Sans SemiBold" pitchFamily="2" charset="0"/>
              </a:rPr>
              <a:t>Use of alternative component parts in design registered plant</a:t>
            </a:r>
            <a:endParaRPr lang="en-AU" sz="2800" dirty="0"/>
          </a:p>
        </p:txBody>
      </p:sp>
      <p:sp>
        <p:nvSpPr>
          <p:cNvPr id="2" name="Content Placeholder 1">
            <a:extLst>
              <a:ext uri="{FF2B5EF4-FFF2-40B4-BE49-F238E27FC236}">
                <a16:creationId xmlns:a16="http://schemas.microsoft.com/office/drawing/2014/main" id="{6C37F60A-59A5-4283-B60A-18235ED54F86}"/>
              </a:ext>
            </a:extLst>
          </p:cNvPr>
          <p:cNvSpPr>
            <a:spLocks noGrp="1"/>
          </p:cNvSpPr>
          <p:nvPr>
            <p:ph sz="half" idx="1"/>
          </p:nvPr>
        </p:nvSpPr>
        <p:spPr>
          <a:xfrm>
            <a:off x="360000" y="2340010"/>
            <a:ext cx="11448000" cy="1523353"/>
          </a:xfrm>
        </p:spPr>
        <p:txBody>
          <a:bodyPr/>
          <a:lstStyle/>
          <a:p>
            <a:pPr>
              <a:lnSpc>
                <a:spcPct val="100000"/>
              </a:lnSpc>
            </a:pPr>
            <a:r>
              <a:rPr lang="en-AU" sz="1800" b="0" i="0" u="none" strike="noStrike" baseline="0" dirty="0">
                <a:solidFill>
                  <a:srgbClr val="000000"/>
                </a:solidFill>
                <a:latin typeface="Public Sans Light" pitchFamily="2" charset="0"/>
              </a:rPr>
              <a:t> </a:t>
            </a:r>
            <a:r>
              <a:rPr lang="en-AU" sz="3200" b="0" i="0" u="none" strike="noStrike" baseline="0" dirty="0">
                <a:solidFill>
                  <a:srgbClr val="21272B"/>
                </a:solidFill>
                <a:latin typeface="Public Sans Light" pitchFamily="2" charset="0"/>
              </a:rPr>
              <a:t>Introduction </a:t>
            </a:r>
          </a:p>
          <a:p>
            <a:pPr>
              <a:lnSpc>
                <a:spcPct val="100000"/>
              </a:lnSpc>
            </a:pPr>
            <a:r>
              <a:rPr lang="en-AU" sz="1800" b="0" i="0" u="none" strike="noStrike" baseline="0" dirty="0">
                <a:solidFill>
                  <a:srgbClr val="21272B"/>
                </a:solidFill>
                <a:latin typeface="Public Sans Light" pitchFamily="2" charset="0"/>
              </a:rPr>
              <a:t>Mine operators or persons in control of design registered plant are responsible for maintaining the plant in accordance with its design registration, item registration (where applicable) and the manufacturers recommendations. </a:t>
            </a:r>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43</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2" name="Content Placeholder 1">
            <a:extLst>
              <a:ext uri="{FF2B5EF4-FFF2-40B4-BE49-F238E27FC236}">
                <a16:creationId xmlns:a16="http://schemas.microsoft.com/office/drawing/2014/main" id="{AC7C2AE0-1363-4D5A-9E82-058F6AFFD329}"/>
              </a:ext>
            </a:extLst>
          </p:cNvPr>
          <p:cNvSpPr txBox="1">
            <a:spLocks/>
          </p:cNvSpPr>
          <p:nvPr/>
        </p:nvSpPr>
        <p:spPr>
          <a:xfrm>
            <a:off x="360000" y="4035461"/>
            <a:ext cx="11448000" cy="950878"/>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AU" sz="1800" b="0" i="0" u="none" strike="noStrike" kern="1200" cap="none" spc="0" normalizeH="0" baseline="0" noProof="0" dirty="0">
                <a:ln>
                  <a:noFill/>
                </a:ln>
                <a:solidFill>
                  <a:srgbClr val="146CFD"/>
                </a:solidFill>
                <a:effectLst/>
                <a:uLnTx/>
                <a:uFillTx/>
                <a:latin typeface="Public Sans Light" pitchFamily="2" charset="0"/>
                <a:ea typeface="+mn-ea"/>
                <a:cs typeface="+mn-cs"/>
              </a:rPr>
              <a:t>Circumstances may exist or develop throughout the operating lifecycle of design registered plant, where the use of alternate parts may be required for plant to remain operational or may present significant operational efficiency benefits. </a:t>
            </a:r>
          </a:p>
        </p:txBody>
      </p:sp>
      <p:sp>
        <p:nvSpPr>
          <p:cNvPr id="13" name="Content Placeholder 1">
            <a:extLst>
              <a:ext uri="{FF2B5EF4-FFF2-40B4-BE49-F238E27FC236}">
                <a16:creationId xmlns:a16="http://schemas.microsoft.com/office/drawing/2014/main" id="{84D8B239-76DC-4872-BEB0-AE91A09D55CF}"/>
              </a:ext>
            </a:extLst>
          </p:cNvPr>
          <p:cNvSpPr txBox="1">
            <a:spLocks/>
          </p:cNvSpPr>
          <p:nvPr/>
        </p:nvSpPr>
        <p:spPr>
          <a:xfrm>
            <a:off x="372000" y="5242692"/>
            <a:ext cx="11448000" cy="950878"/>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AU" sz="1800" b="0" i="0" u="none" strike="noStrike" kern="1200" cap="none" spc="0" normalizeH="0" baseline="0" noProof="0" dirty="0">
                <a:ln>
                  <a:noFill/>
                </a:ln>
                <a:solidFill>
                  <a:srgbClr val="00B050"/>
                </a:solidFill>
                <a:effectLst/>
                <a:uLnTx/>
                <a:uFillTx/>
                <a:latin typeface="Public Sans Light" pitchFamily="2" charset="0"/>
                <a:ea typeface="+mn-ea"/>
                <a:cs typeface="+mn-cs"/>
              </a:rPr>
              <a:t>The purpose of this position paper is to give practical guidance on the use of alternative component parts in design registered plant and the reasonable circumstances which should exist to justify the use of alternative parts. </a:t>
            </a:r>
            <a:endParaRPr kumimoji="0" lang="en-AU" sz="2800" b="1" i="0" u="none" strike="noStrike" kern="1200" cap="none" spc="0" normalizeH="0" baseline="0" noProof="0" dirty="0">
              <a:ln>
                <a:noFill/>
              </a:ln>
              <a:solidFill>
                <a:srgbClr val="00B050"/>
              </a:solidFill>
              <a:effectLst/>
              <a:uLnTx/>
              <a:uFillTx/>
              <a:latin typeface="Public Sans SemiBold" pitchFamily="2" charset="0"/>
              <a:ea typeface="+mn-ea"/>
              <a:cs typeface="+mn-cs"/>
            </a:endParaRPr>
          </a:p>
        </p:txBody>
      </p:sp>
    </p:spTree>
    <p:extLst>
      <p:ext uri="{BB962C8B-B14F-4D97-AF65-F5344CB8AC3E}">
        <p14:creationId xmlns:p14="http://schemas.microsoft.com/office/powerpoint/2010/main" val="227915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a:xfrm>
            <a:off x="360000" y="1139869"/>
            <a:ext cx="11201523" cy="826718"/>
          </a:xfrm>
        </p:spPr>
        <p:txBody>
          <a:bodyPr>
            <a:noAutofit/>
          </a:bodyPr>
          <a:lstStyle/>
          <a:p>
            <a:r>
              <a:rPr lang="en-AU" sz="2800" b="1" i="0" u="none" strike="noStrike" baseline="0" dirty="0">
                <a:solidFill>
                  <a:srgbClr val="21272B"/>
                </a:solidFill>
                <a:latin typeface="Public Sans SemiBold" pitchFamily="2" charset="0"/>
              </a:rPr>
              <a:t>Position Paper</a:t>
            </a:r>
            <a:br>
              <a:rPr lang="en-AU" sz="2800" b="1" i="0" u="none" strike="noStrike" baseline="0" dirty="0">
                <a:solidFill>
                  <a:srgbClr val="21272B"/>
                </a:solidFill>
                <a:latin typeface="Public Sans SemiBold" pitchFamily="2" charset="0"/>
              </a:rPr>
            </a:br>
            <a:r>
              <a:rPr lang="en-AU" sz="2800" b="1" i="0" u="none" strike="noStrike" baseline="0" dirty="0">
                <a:solidFill>
                  <a:srgbClr val="21272B"/>
                </a:solidFill>
                <a:latin typeface="Public Sans SemiBold" pitchFamily="2" charset="0"/>
              </a:rPr>
              <a:t>Use of alternative component parts in design registered plant</a:t>
            </a:r>
            <a:endParaRPr lang="en-AU" sz="2800" dirty="0"/>
          </a:p>
        </p:txBody>
      </p:sp>
      <p:sp>
        <p:nvSpPr>
          <p:cNvPr id="2" name="Content Placeholder 1">
            <a:extLst>
              <a:ext uri="{FF2B5EF4-FFF2-40B4-BE49-F238E27FC236}">
                <a16:creationId xmlns:a16="http://schemas.microsoft.com/office/drawing/2014/main" id="{6C37F60A-59A5-4283-B60A-18235ED54F86}"/>
              </a:ext>
            </a:extLst>
          </p:cNvPr>
          <p:cNvSpPr>
            <a:spLocks noGrp="1"/>
          </p:cNvSpPr>
          <p:nvPr>
            <p:ph sz="half" idx="1"/>
          </p:nvPr>
        </p:nvSpPr>
        <p:spPr>
          <a:xfrm>
            <a:off x="360000" y="2340010"/>
            <a:ext cx="11448000" cy="4175990"/>
          </a:xfrm>
        </p:spPr>
        <p:txBody>
          <a:bodyPr>
            <a:normAutofit fontScale="62500" lnSpcReduction="20000"/>
          </a:bodyPr>
          <a:lstStyle/>
          <a:p>
            <a:r>
              <a:rPr lang="en-AU" sz="4400" b="0" i="0" u="none" strike="noStrike" baseline="0" dirty="0">
                <a:solidFill>
                  <a:srgbClr val="000000"/>
                </a:solidFill>
                <a:latin typeface="Public Sans Light" pitchFamily="2" charset="0"/>
              </a:rPr>
              <a:t> </a:t>
            </a:r>
            <a:r>
              <a:rPr lang="en-AU" sz="5100" b="0" i="0" u="none" strike="noStrike" baseline="0" dirty="0">
                <a:solidFill>
                  <a:srgbClr val="21272B"/>
                </a:solidFill>
                <a:latin typeface="Public Sans Light" pitchFamily="2" charset="0"/>
              </a:rPr>
              <a:t>Target Audience</a:t>
            </a:r>
          </a:p>
          <a:p>
            <a:pPr marL="457200" indent="-457200">
              <a:lnSpc>
                <a:spcPct val="120000"/>
              </a:lnSpc>
              <a:buFont typeface="Arial" panose="020B0604020202020204" pitchFamily="34" charset="0"/>
              <a:buChar char="•"/>
            </a:pPr>
            <a:r>
              <a:rPr lang="en-AU" sz="2800" dirty="0">
                <a:solidFill>
                  <a:srgbClr val="000000"/>
                </a:solidFill>
                <a:latin typeface="Public Sans Light" pitchFamily="2" charset="0"/>
              </a:rPr>
              <a:t>In principle, t</a:t>
            </a:r>
            <a:r>
              <a:rPr lang="en-AU" sz="2800" b="0" i="0" u="none" strike="noStrike" baseline="0" dirty="0">
                <a:solidFill>
                  <a:srgbClr val="21272B"/>
                </a:solidFill>
                <a:latin typeface="Public Sans Light" pitchFamily="2" charset="0"/>
              </a:rPr>
              <a:t>his Position Paper has been develop for and is directed to mine operators and persons in control of plant subject to design registration. </a:t>
            </a:r>
          </a:p>
          <a:p>
            <a:pPr marL="457200" indent="-457200">
              <a:lnSpc>
                <a:spcPct val="120000"/>
              </a:lnSpc>
              <a:buFont typeface="Arial" panose="020B0604020202020204" pitchFamily="34" charset="0"/>
              <a:buChar char="•"/>
            </a:pPr>
            <a:r>
              <a:rPr lang="en-AU" sz="2800" dirty="0">
                <a:solidFill>
                  <a:srgbClr val="21272B"/>
                </a:solidFill>
                <a:latin typeface="Public Sans Light" pitchFamily="2" charset="0"/>
              </a:rPr>
              <a:t>Design registration holders, OEMs and other suppliers including recognised service facilities should also understand its intent. </a:t>
            </a:r>
          </a:p>
          <a:p>
            <a:pPr marL="442913" indent="-442913">
              <a:lnSpc>
                <a:spcPct val="120000"/>
              </a:lnSpc>
              <a:buFont typeface="Arial" panose="020B0604020202020204" pitchFamily="34" charset="0"/>
              <a:buChar char="•"/>
            </a:pPr>
            <a:r>
              <a:rPr lang="en-AU" sz="2800" dirty="0">
                <a:solidFill>
                  <a:srgbClr val="21272B"/>
                </a:solidFill>
                <a:latin typeface="Public Sans Light" pitchFamily="2" charset="0"/>
              </a:rPr>
              <a:t>To that end design registration holders should first and foremost follow the guidance for amendment or alteration in the Guide: Plant design and item registration for mines and petroleum sites </a:t>
            </a:r>
          </a:p>
          <a:p>
            <a:pPr marL="442913" indent="-442913">
              <a:lnSpc>
                <a:spcPct val="120000"/>
              </a:lnSpc>
              <a:buFont typeface="Arial" panose="020B0604020202020204" pitchFamily="34" charset="0"/>
              <a:buChar char="•"/>
            </a:pPr>
            <a:r>
              <a:rPr lang="en-AU" sz="2900" dirty="0">
                <a:solidFill>
                  <a:srgbClr val="21272B"/>
                </a:solidFill>
                <a:latin typeface="Public Sans Light" pitchFamily="2" charset="0"/>
              </a:rPr>
              <a:t>This paper is particularly relevant for mine operators with BF, PWS, and DES’s/ and TBS’s </a:t>
            </a:r>
          </a:p>
          <a:p>
            <a:pPr marL="442913" indent="-442913">
              <a:lnSpc>
                <a:spcPct val="120000"/>
              </a:lnSpc>
              <a:buFont typeface="Arial" panose="020B0604020202020204" pitchFamily="34" charset="0"/>
              <a:buChar char="•"/>
            </a:pPr>
            <a:r>
              <a:rPr lang="en-AU" sz="2900" dirty="0">
                <a:solidFill>
                  <a:srgbClr val="21272B"/>
                </a:solidFill>
                <a:latin typeface="Public Sans Light" pitchFamily="2" charset="0"/>
              </a:rPr>
              <a:t>This paper is not relevant for Conveyor Belt </a:t>
            </a:r>
          </a:p>
          <a:p>
            <a:pPr marL="442913" indent="-442913">
              <a:lnSpc>
                <a:spcPct val="120000"/>
              </a:lnSpc>
              <a:buFont typeface="Arial" panose="020B0604020202020204" pitchFamily="34" charset="0"/>
              <a:buChar char="•"/>
            </a:pPr>
            <a:r>
              <a:rPr lang="en-AU" sz="2900" dirty="0">
                <a:solidFill>
                  <a:srgbClr val="21272B"/>
                </a:solidFill>
                <a:latin typeface="Public Sans Light" pitchFamily="2" charset="0"/>
              </a:rPr>
              <a:t>It is not anticipated that it would be relevant for Gas Detectors, Detonators, Breathing Apparatus and CM Canopies if anyone still has these. </a:t>
            </a:r>
            <a:endParaRPr lang="en-AU" sz="3600" dirty="0"/>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9013759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a:xfrm>
            <a:off x="360000" y="1139869"/>
            <a:ext cx="11201523" cy="826718"/>
          </a:xfrm>
        </p:spPr>
        <p:txBody>
          <a:bodyPr>
            <a:noAutofit/>
          </a:bodyPr>
          <a:lstStyle/>
          <a:p>
            <a:r>
              <a:rPr lang="en-AU" sz="2800" b="1" i="0" u="none" strike="noStrike" baseline="0" dirty="0">
                <a:solidFill>
                  <a:srgbClr val="21272B"/>
                </a:solidFill>
                <a:latin typeface="Public Sans SemiBold" pitchFamily="2" charset="0"/>
              </a:rPr>
              <a:t>Position Paper</a:t>
            </a:r>
            <a:br>
              <a:rPr lang="en-AU" sz="2800" b="1" i="0" u="none" strike="noStrike" baseline="0" dirty="0">
                <a:solidFill>
                  <a:srgbClr val="21272B"/>
                </a:solidFill>
                <a:latin typeface="Public Sans SemiBold" pitchFamily="2" charset="0"/>
              </a:rPr>
            </a:br>
            <a:r>
              <a:rPr lang="en-AU" sz="2800" b="1" i="0" u="none" strike="noStrike" baseline="0" dirty="0">
                <a:solidFill>
                  <a:srgbClr val="21272B"/>
                </a:solidFill>
                <a:latin typeface="Public Sans SemiBold" pitchFamily="2" charset="0"/>
              </a:rPr>
              <a:t>Use of alternative component parts in design registered plant</a:t>
            </a:r>
            <a:endParaRPr lang="en-AU" sz="2800" dirty="0"/>
          </a:p>
        </p:txBody>
      </p:sp>
      <p:sp>
        <p:nvSpPr>
          <p:cNvPr id="2" name="Content Placeholder 1">
            <a:extLst>
              <a:ext uri="{FF2B5EF4-FFF2-40B4-BE49-F238E27FC236}">
                <a16:creationId xmlns:a16="http://schemas.microsoft.com/office/drawing/2014/main" id="{6C37F60A-59A5-4283-B60A-18235ED54F86}"/>
              </a:ext>
            </a:extLst>
          </p:cNvPr>
          <p:cNvSpPr>
            <a:spLocks noGrp="1"/>
          </p:cNvSpPr>
          <p:nvPr>
            <p:ph sz="half" idx="1"/>
          </p:nvPr>
        </p:nvSpPr>
        <p:spPr>
          <a:xfrm>
            <a:off x="360000" y="2340010"/>
            <a:ext cx="11448000" cy="4175990"/>
          </a:xfrm>
        </p:spPr>
        <p:txBody>
          <a:bodyPr>
            <a:normAutofit fontScale="92500" lnSpcReduction="10000"/>
          </a:bodyPr>
          <a:lstStyle/>
          <a:p>
            <a:r>
              <a:rPr lang="en-AU" sz="3200" b="0" i="0" u="none" strike="noStrike" baseline="0" dirty="0">
                <a:solidFill>
                  <a:srgbClr val="000000"/>
                </a:solidFill>
                <a:latin typeface="Public Sans Light" pitchFamily="2" charset="0"/>
              </a:rPr>
              <a:t>Approaching a potential case for use of an alternate component part</a:t>
            </a:r>
            <a:endParaRPr lang="en-AU" sz="3200" b="0" i="0" u="none" strike="noStrike" baseline="0" dirty="0">
              <a:solidFill>
                <a:srgbClr val="21272B"/>
              </a:solidFill>
              <a:latin typeface="Public Sans Light" pitchFamily="2" charset="0"/>
            </a:endParaRPr>
          </a:p>
          <a:p>
            <a:pPr marL="457200" indent="-457200">
              <a:lnSpc>
                <a:spcPct val="120000"/>
              </a:lnSpc>
              <a:buFont typeface="Arial" panose="020B0604020202020204" pitchFamily="34" charset="0"/>
              <a:buChar char="•"/>
            </a:pPr>
            <a:r>
              <a:rPr lang="en-AU" sz="1800" dirty="0">
                <a:solidFill>
                  <a:srgbClr val="000000"/>
                </a:solidFill>
                <a:latin typeface="Public Sans Light" pitchFamily="2" charset="0"/>
              </a:rPr>
              <a:t>Contact the OEM or design registration holder to ask if they have this alternate part or would consider making this part available through a registered design. </a:t>
            </a:r>
          </a:p>
          <a:p>
            <a:pPr>
              <a:lnSpc>
                <a:spcPct val="120000"/>
              </a:lnSpc>
            </a:pPr>
            <a:r>
              <a:rPr lang="en-AU" sz="1800" dirty="0">
                <a:solidFill>
                  <a:srgbClr val="000000"/>
                </a:solidFill>
                <a:latin typeface="Public Sans Light" pitchFamily="2" charset="0"/>
              </a:rPr>
              <a:t>Otherwise, you will need to…</a:t>
            </a:r>
          </a:p>
          <a:p>
            <a:pPr marL="457200" indent="-457200">
              <a:lnSpc>
                <a:spcPct val="120000"/>
              </a:lnSpc>
              <a:buFont typeface="Arial" panose="020B0604020202020204" pitchFamily="34" charset="0"/>
              <a:buChar char="•"/>
            </a:pPr>
            <a:r>
              <a:rPr lang="en-AU" sz="1800" dirty="0">
                <a:solidFill>
                  <a:srgbClr val="000000"/>
                </a:solidFill>
                <a:latin typeface="Public Sans Light" pitchFamily="2" charset="0"/>
              </a:rPr>
              <a:t>Understand how the alternate part may affect health and safety</a:t>
            </a:r>
          </a:p>
          <a:p>
            <a:pPr marL="457200" indent="-457200">
              <a:lnSpc>
                <a:spcPct val="120000"/>
              </a:lnSpc>
              <a:buFont typeface="Arial" panose="020B0604020202020204" pitchFamily="34" charset="0"/>
              <a:buChar char="•"/>
            </a:pPr>
            <a:r>
              <a:rPr lang="en-AU" sz="1800" dirty="0">
                <a:solidFill>
                  <a:srgbClr val="000000"/>
                </a:solidFill>
                <a:latin typeface="Public Sans Light" pitchFamily="2" charset="0"/>
              </a:rPr>
              <a:t>Check if the circumstances are reasonable (next slide)</a:t>
            </a:r>
          </a:p>
          <a:p>
            <a:pPr marL="457200" indent="-457200">
              <a:lnSpc>
                <a:spcPct val="120000"/>
              </a:lnSpc>
              <a:buFont typeface="Arial" panose="020B0604020202020204" pitchFamily="34" charset="0"/>
              <a:buChar char="•"/>
            </a:pPr>
            <a:r>
              <a:rPr lang="en-AU" sz="1800" dirty="0">
                <a:solidFill>
                  <a:srgbClr val="000000"/>
                </a:solidFill>
                <a:latin typeface="Public Sans Light" pitchFamily="2" charset="0"/>
              </a:rPr>
              <a:t>Review the applicable design orders and TRG’s to understand performance and testing requirements</a:t>
            </a:r>
          </a:p>
          <a:p>
            <a:pPr marL="457200" indent="-457200">
              <a:lnSpc>
                <a:spcPct val="120000"/>
              </a:lnSpc>
              <a:buFont typeface="Arial" panose="020B0604020202020204" pitchFamily="34" charset="0"/>
              <a:buChar char="•"/>
            </a:pPr>
            <a:r>
              <a:rPr lang="en-AU" sz="1800" dirty="0">
                <a:solidFill>
                  <a:srgbClr val="000000"/>
                </a:solidFill>
                <a:latin typeface="Public Sans Light" pitchFamily="2" charset="0"/>
              </a:rPr>
              <a:t>Consider competent persons to do technical assessments and verification</a:t>
            </a:r>
          </a:p>
          <a:p>
            <a:pPr marL="457200" indent="-457200">
              <a:lnSpc>
                <a:spcPct val="120000"/>
              </a:lnSpc>
              <a:buFont typeface="Arial" panose="020B0604020202020204" pitchFamily="34" charset="0"/>
              <a:buChar char="•"/>
            </a:pPr>
            <a:r>
              <a:rPr lang="en-AU" sz="1800" dirty="0">
                <a:solidFill>
                  <a:srgbClr val="000000"/>
                </a:solidFill>
                <a:latin typeface="Public Sans Light" pitchFamily="2" charset="0"/>
              </a:rPr>
              <a:t>Consider change management records, plant safety files, etc</a:t>
            </a:r>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2739682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a:xfrm>
            <a:off x="360000" y="1139869"/>
            <a:ext cx="11201523" cy="826718"/>
          </a:xfrm>
        </p:spPr>
        <p:txBody>
          <a:bodyPr>
            <a:noAutofit/>
          </a:bodyPr>
          <a:lstStyle/>
          <a:p>
            <a:r>
              <a:rPr lang="en-AU" sz="2800" b="1" i="0" u="none" strike="noStrike" baseline="0" dirty="0">
                <a:solidFill>
                  <a:srgbClr val="21272B"/>
                </a:solidFill>
                <a:latin typeface="Public Sans SemiBold" pitchFamily="2" charset="0"/>
              </a:rPr>
              <a:t>Position Paper</a:t>
            </a:r>
            <a:br>
              <a:rPr lang="en-AU" sz="2800" b="1" i="0" u="none" strike="noStrike" baseline="0" dirty="0">
                <a:solidFill>
                  <a:srgbClr val="21272B"/>
                </a:solidFill>
                <a:latin typeface="Public Sans SemiBold" pitchFamily="2" charset="0"/>
              </a:rPr>
            </a:br>
            <a:r>
              <a:rPr lang="en-AU" sz="2800" b="1" i="0" u="none" strike="noStrike" baseline="0" dirty="0">
                <a:solidFill>
                  <a:srgbClr val="21272B"/>
                </a:solidFill>
                <a:latin typeface="Public Sans SemiBold" pitchFamily="2" charset="0"/>
              </a:rPr>
              <a:t>Use of alternative component parts in design registered plant</a:t>
            </a:r>
            <a:endParaRPr lang="en-AU" sz="2800" dirty="0"/>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7" name="Content Placeholder 1">
            <a:extLst>
              <a:ext uri="{FF2B5EF4-FFF2-40B4-BE49-F238E27FC236}">
                <a16:creationId xmlns:a16="http://schemas.microsoft.com/office/drawing/2014/main" id="{5AE91799-0EBD-43EB-BA6C-5922F715353D}"/>
              </a:ext>
            </a:extLst>
          </p:cNvPr>
          <p:cNvSpPr>
            <a:spLocks noGrp="1"/>
          </p:cNvSpPr>
          <p:nvPr>
            <p:ph sz="half" idx="1"/>
          </p:nvPr>
        </p:nvSpPr>
        <p:spPr>
          <a:xfrm>
            <a:off x="360363" y="2339975"/>
            <a:ext cx="11083925" cy="4033838"/>
          </a:xfrm>
        </p:spPr>
        <p:txBody>
          <a:bodyPr>
            <a:normAutofit/>
          </a:bodyPr>
          <a:lstStyle/>
          <a:p>
            <a:r>
              <a:rPr lang="en-AU" sz="4400" b="0" i="0" u="none" strike="noStrike" baseline="0" dirty="0">
                <a:solidFill>
                  <a:srgbClr val="000000"/>
                </a:solidFill>
                <a:latin typeface="Public Sans Light" pitchFamily="2" charset="0"/>
              </a:rPr>
              <a:t> </a:t>
            </a:r>
            <a:r>
              <a:rPr lang="en-AU" sz="3500" b="0" i="0" u="none" strike="noStrike" baseline="0" dirty="0">
                <a:solidFill>
                  <a:srgbClr val="21272B"/>
                </a:solidFill>
                <a:latin typeface="Public Sans Light" pitchFamily="2" charset="0"/>
              </a:rPr>
              <a:t>Circumstances</a:t>
            </a:r>
          </a:p>
          <a:p>
            <a:pPr marL="457200" indent="-457200">
              <a:lnSpc>
                <a:spcPct val="120000"/>
              </a:lnSpc>
              <a:buFont typeface="Arial" panose="020B0604020202020204" pitchFamily="34" charset="0"/>
              <a:buChar char="•"/>
            </a:pPr>
            <a:r>
              <a:rPr lang="en-AU" sz="1900" dirty="0">
                <a:solidFill>
                  <a:srgbClr val="000000"/>
                </a:solidFill>
                <a:latin typeface="Public Sans Light" pitchFamily="2" charset="0"/>
              </a:rPr>
              <a:t>If the alternative part has no requirement for testing, performance or analysis that is specified in the design order, or the standards called by the design order, or</a:t>
            </a:r>
          </a:p>
          <a:p>
            <a:pPr marL="457200" indent="-457200">
              <a:lnSpc>
                <a:spcPct val="120000"/>
              </a:lnSpc>
              <a:buFont typeface="Arial" panose="020B0604020202020204" pitchFamily="34" charset="0"/>
              <a:buChar char="•"/>
            </a:pPr>
            <a:r>
              <a:rPr lang="en-AU" sz="1900" dirty="0">
                <a:solidFill>
                  <a:srgbClr val="000000"/>
                </a:solidFill>
                <a:latin typeface="Public Sans Light" pitchFamily="2" charset="0"/>
              </a:rPr>
              <a:t>where the component part, at the field replacement part level, is no longer available, has been superseded by an equivalent, or is otherwise discontinued, or</a:t>
            </a:r>
          </a:p>
          <a:p>
            <a:pPr marL="457200" indent="-457200">
              <a:lnSpc>
                <a:spcPct val="120000"/>
              </a:lnSpc>
              <a:buFont typeface="Arial" panose="020B0604020202020204" pitchFamily="34" charset="0"/>
              <a:buChar char="•"/>
            </a:pPr>
            <a:r>
              <a:rPr lang="en-AU" sz="1900" dirty="0">
                <a:solidFill>
                  <a:srgbClr val="000000"/>
                </a:solidFill>
                <a:latin typeface="Public Sans Light" pitchFamily="2" charset="0"/>
              </a:rPr>
              <a:t>Is a consumable part</a:t>
            </a:r>
          </a:p>
        </p:txBody>
      </p:sp>
    </p:spTree>
    <p:extLst>
      <p:ext uri="{BB962C8B-B14F-4D97-AF65-F5344CB8AC3E}">
        <p14:creationId xmlns:p14="http://schemas.microsoft.com/office/powerpoint/2010/main" val="10839165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a:xfrm>
            <a:off x="361206" y="850620"/>
            <a:ext cx="11201523" cy="826718"/>
          </a:xfrm>
        </p:spPr>
        <p:txBody>
          <a:bodyPr>
            <a:noAutofit/>
          </a:bodyPr>
          <a:lstStyle/>
          <a:p>
            <a:r>
              <a:rPr lang="en-AU" sz="2800" b="1" i="0" u="none" strike="noStrike" baseline="0" dirty="0">
                <a:solidFill>
                  <a:srgbClr val="21272B"/>
                </a:solidFill>
                <a:latin typeface="Public Sans SemiBold" pitchFamily="2" charset="0"/>
              </a:rPr>
              <a:t>Position Paper</a:t>
            </a:r>
            <a:br>
              <a:rPr lang="en-AU" sz="2800" b="1" i="0" u="none" strike="noStrike" baseline="0" dirty="0">
                <a:solidFill>
                  <a:srgbClr val="21272B"/>
                </a:solidFill>
                <a:latin typeface="Public Sans SemiBold" pitchFamily="2" charset="0"/>
              </a:rPr>
            </a:br>
            <a:r>
              <a:rPr lang="en-AU" sz="2800" b="1" i="0" u="none" strike="noStrike" baseline="0" dirty="0">
                <a:solidFill>
                  <a:srgbClr val="21272B"/>
                </a:solidFill>
                <a:latin typeface="Public Sans SemiBold" pitchFamily="2" charset="0"/>
              </a:rPr>
              <a:t>Use of alternative component parts in design registered plant</a:t>
            </a:r>
            <a:endParaRPr lang="en-AU" sz="2800" dirty="0"/>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7" name="Content Placeholder 1">
            <a:extLst>
              <a:ext uri="{FF2B5EF4-FFF2-40B4-BE49-F238E27FC236}">
                <a16:creationId xmlns:a16="http://schemas.microsoft.com/office/drawing/2014/main" id="{5AE91799-0EBD-43EB-BA6C-5922F715353D}"/>
              </a:ext>
            </a:extLst>
          </p:cNvPr>
          <p:cNvSpPr>
            <a:spLocks noGrp="1"/>
          </p:cNvSpPr>
          <p:nvPr>
            <p:ph sz="half" idx="1"/>
          </p:nvPr>
        </p:nvSpPr>
        <p:spPr>
          <a:xfrm>
            <a:off x="360363" y="2339974"/>
            <a:ext cx="11083925" cy="4356025"/>
          </a:xfrm>
        </p:spPr>
        <p:txBody>
          <a:bodyPr>
            <a:normAutofit fontScale="25000" lnSpcReduction="20000"/>
          </a:bodyPr>
          <a:lstStyle/>
          <a:p>
            <a:r>
              <a:rPr lang="en-AU" sz="9800" b="0" i="0" u="none" strike="noStrike" baseline="0" dirty="0">
                <a:solidFill>
                  <a:srgbClr val="21272B"/>
                </a:solidFill>
                <a:latin typeface="Public Sans Light" pitchFamily="2" charset="0"/>
              </a:rPr>
              <a:t>Assessment overview</a:t>
            </a:r>
          </a:p>
          <a:p>
            <a:r>
              <a:rPr lang="en-AU" sz="7200" b="0" i="0" u="none" strike="noStrike" baseline="0" dirty="0">
                <a:solidFill>
                  <a:srgbClr val="21272B"/>
                </a:solidFill>
                <a:latin typeface="Public Sans Light" pitchFamily="2" charset="0"/>
              </a:rPr>
              <a:t>Alternative parts must be adequately assessed by a person or persons competent to make such an</a:t>
            </a:r>
          </a:p>
          <a:p>
            <a:r>
              <a:rPr lang="en-AU" sz="7200" b="0" i="0" u="none" strike="noStrike" baseline="0" dirty="0">
                <a:solidFill>
                  <a:srgbClr val="21272B"/>
                </a:solidFill>
                <a:latin typeface="Public Sans Light" pitchFamily="2" charset="0"/>
              </a:rPr>
              <a:t>assessment. The assessment should ensure:</a:t>
            </a:r>
          </a:p>
          <a:p>
            <a:pPr marL="685800" indent="-685800">
              <a:lnSpc>
                <a:spcPct val="120000"/>
              </a:lnSpc>
              <a:buFont typeface="Arial" panose="020B0604020202020204" pitchFamily="34" charset="0"/>
              <a:buChar char="•"/>
            </a:pPr>
            <a:r>
              <a:rPr lang="en-AU" sz="7200" b="0" i="0" u="none" strike="noStrike" baseline="0" dirty="0">
                <a:solidFill>
                  <a:srgbClr val="21272B"/>
                </a:solidFill>
                <a:latin typeface="Public Sans Light" pitchFamily="2" charset="0"/>
              </a:rPr>
              <a:t>Appropriate circumstances exist for the use of the alternate part,</a:t>
            </a:r>
          </a:p>
          <a:p>
            <a:pPr marL="685800" indent="-685800">
              <a:lnSpc>
                <a:spcPct val="120000"/>
              </a:lnSpc>
              <a:buFont typeface="Arial" panose="020B0604020202020204" pitchFamily="34" charset="0"/>
              <a:buChar char="•"/>
            </a:pPr>
            <a:r>
              <a:rPr lang="en-AU" sz="7200" b="0" i="0" u="none" strike="noStrike" baseline="0" dirty="0">
                <a:solidFill>
                  <a:srgbClr val="21272B"/>
                </a:solidFill>
                <a:latin typeface="Public Sans Light" pitchFamily="2" charset="0"/>
              </a:rPr>
              <a:t>The alternative part can be fitted in place of the original part without modifications,</a:t>
            </a:r>
          </a:p>
          <a:p>
            <a:pPr marL="685800" indent="-685800">
              <a:lnSpc>
                <a:spcPct val="120000"/>
              </a:lnSpc>
              <a:buFont typeface="Arial" panose="020B0604020202020204" pitchFamily="34" charset="0"/>
              <a:buChar char="•"/>
            </a:pPr>
            <a:r>
              <a:rPr lang="en-AU" sz="7200" b="0" i="0" u="none" strike="noStrike" baseline="0" dirty="0">
                <a:solidFill>
                  <a:srgbClr val="21272B"/>
                </a:solidFill>
                <a:latin typeface="Public Sans Light" pitchFamily="2" charset="0"/>
              </a:rPr>
              <a:t>The performance of the alternative part is at least equal to the original part,</a:t>
            </a:r>
          </a:p>
          <a:p>
            <a:pPr marL="685800" indent="-685800">
              <a:lnSpc>
                <a:spcPct val="120000"/>
              </a:lnSpc>
              <a:buFont typeface="Arial" panose="020B0604020202020204" pitchFamily="34" charset="0"/>
              <a:buChar char="•"/>
            </a:pPr>
            <a:r>
              <a:rPr lang="en-AU" sz="7200" b="0" i="0" u="none" strike="noStrike" baseline="0" dirty="0">
                <a:solidFill>
                  <a:srgbClr val="21272B"/>
                </a:solidFill>
                <a:latin typeface="Public Sans Light" pitchFamily="2" charset="0"/>
              </a:rPr>
              <a:t>Any applicable performance and testing specified in a design order has been undertaken on the alternate part,</a:t>
            </a:r>
          </a:p>
          <a:p>
            <a:pPr marL="685800" indent="-685800">
              <a:lnSpc>
                <a:spcPct val="120000"/>
              </a:lnSpc>
              <a:buFont typeface="Arial" panose="020B0604020202020204" pitchFamily="34" charset="0"/>
              <a:buChar char="•"/>
            </a:pPr>
            <a:r>
              <a:rPr lang="en-AU" sz="7200" dirty="0">
                <a:solidFill>
                  <a:srgbClr val="21272B"/>
                </a:solidFill>
                <a:latin typeface="Public Sans Light" pitchFamily="2" charset="0"/>
              </a:rPr>
              <a:t>A</a:t>
            </a:r>
            <a:r>
              <a:rPr lang="en-AU" sz="7200" b="0" i="0" u="none" strike="noStrike" baseline="0" dirty="0">
                <a:solidFill>
                  <a:srgbClr val="21272B"/>
                </a:solidFill>
                <a:latin typeface="Public Sans Light" pitchFamily="2" charset="0"/>
              </a:rPr>
              <a:t>ny other calculations, analysis or testing consistent with the duties of a designer under the Section 22 of the Work Health and Safety Act 2011 has been performed and assessed, and</a:t>
            </a:r>
          </a:p>
          <a:p>
            <a:pPr marL="685800" indent="-685800">
              <a:buFont typeface="Arial" panose="020B0604020202020204" pitchFamily="34" charset="0"/>
              <a:buChar char="•"/>
            </a:pPr>
            <a:r>
              <a:rPr lang="en-AU" sz="7200" b="0" i="0" u="none" strike="noStrike" baseline="0" dirty="0">
                <a:solidFill>
                  <a:srgbClr val="21272B"/>
                </a:solidFill>
                <a:latin typeface="Public Sans Light" pitchFamily="2" charset="0"/>
              </a:rPr>
              <a:t>No new risks have been introduced by the alternate part.</a:t>
            </a:r>
            <a:endParaRPr lang="en-AU" sz="7200" dirty="0">
              <a:solidFill>
                <a:srgbClr val="000000"/>
              </a:solidFill>
              <a:latin typeface="Public Sans Light" pitchFamily="2" charset="0"/>
            </a:endParaRPr>
          </a:p>
        </p:txBody>
      </p:sp>
    </p:spTree>
    <p:extLst>
      <p:ext uri="{BB962C8B-B14F-4D97-AF65-F5344CB8AC3E}">
        <p14:creationId xmlns:p14="http://schemas.microsoft.com/office/powerpoint/2010/main" val="26755789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a:xfrm>
            <a:off x="360000" y="1139869"/>
            <a:ext cx="11201523" cy="826718"/>
          </a:xfrm>
        </p:spPr>
        <p:txBody>
          <a:bodyPr>
            <a:noAutofit/>
          </a:bodyPr>
          <a:lstStyle/>
          <a:p>
            <a:r>
              <a:rPr lang="en-AU" sz="2800" b="1" i="0" u="none" strike="noStrike" baseline="0" dirty="0">
                <a:solidFill>
                  <a:srgbClr val="21272B"/>
                </a:solidFill>
                <a:latin typeface="Public Sans SemiBold" pitchFamily="2" charset="0"/>
              </a:rPr>
              <a:t>Position Paper</a:t>
            </a:r>
            <a:br>
              <a:rPr lang="en-AU" sz="2800" b="1" i="0" u="none" strike="noStrike" baseline="0" dirty="0">
                <a:solidFill>
                  <a:srgbClr val="21272B"/>
                </a:solidFill>
                <a:latin typeface="Public Sans SemiBold" pitchFamily="2" charset="0"/>
              </a:rPr>
            </a:br>
            <a:r>
              <a:rPr lang="en-AU" sz="2800" b="1" i="0" u="none" strike="noStrike" baseline="0" dirty="0">
                <a:solidFill>
                  <a:srgbClr val="21272B"/>
                </a:solidFill>
                <a:latin typeface="Public Sans SemiBold" pitchFamily="2" charset="0"/>
              </a:rPr>
              <a:t>Use of alternative component parts in design registered plant</a:t>
            </a:r>
            <a:endParaRPr lang="en-AU" sz="2800" dirty="0"/>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48</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7" name="Content Placeholder 1">
            <a:extLst>
              <a:ext uri="{FF2B5EF4-FFF2-40B4-BE49-F238E27FC236}">
                <a16:creationId xmlns:a16="http://schemas.microsoft.com/office/drawing/2014/main" id="{5AE91799-0EBD-43EB-BA6C-5922F715353D}"/>
              </a:ext>
            </a:extLst>
          </p:cNvPr>
          <p:cNvSpPr>
            <a:spLocks noGrp="1"/>
          </p:cNvSpPr>
          <p:nvPr>
            <p:ph sz="half" idx="1"/>
          </p:nvPr>
        </p:nvSpPr>
        <p:spPr>
          <a:xfrm>
            <a:off x="360363" y="2339974"/>
            <a:ext cx="11083925" cy="4356025"/>
          </a:xfrm>
        </p:spPr>
        <p:txBody>
          <a:bodyPr>
            <a:normAutofit fontScale="25000" lnSpcReduction="20000"/>
          </a:bodyPr>
          <a:lstStyle/>
          <a:p>
            <a:pPr>
              <a:lnSpc>
                <a:spcPct val="120000"/>
              </a:lnSpc>
            </a:pPr>
            <a:r>
              <a:rPr lang="en-AU" sz="7200" b="0" i="0" u="none" strike="noStrike" baseline="0" dirty="0">
                <a:solidFill>
                  <a:srgbClr val="21272B"/>
                </a:solidFill>
                <a:latin typeface="Public Sans Light" pitchFamily="2" charset="0"/>
              </a:rPr>
              <a:t>A concept principally intended to assist </a:t>
            </a:r>
            <a:r>
              <a:rPr lang="en-AU" sz="7200" b="0" i="0" u="none" strike="noStrike" baseline="0" dirty="0">
                <a:solidFill>
                  <a:srgbClr val="21272B"/>
                </a:solidFill>
                <a:highlight>
                  <a:srgbClr val="FFFF00"/>
                </a:highlight>
                <a:latin typeface="Public Sans Light" pitchFamily="2" charset="0"/>
              </a:rPr>
              <a:t>mine operators and person in control of design registered plant </a:t>
            </a:r>
            <a:r>
              <a:rPr lang="en-AU" sz="7200" b="0" i="0" u="none" strike="noStrike" baseline="0" dirty="0">
                <a:solidFill>
                  <a:srgbClr val="21272B"/>
                </a:solidFill>
                <a:latin typeface="Public Sans Light" pitchFamily="2" charset="0"/>
              </a:rPr>
              <a:t>make an initial assessment of suitable alternate parts is the fit form function (FFF) concept.</a:t>
            </a:r>
          </a:p>
          <a:p>
            <a:pPr>
              <a:lnSpc>
                <a:spcPct val="120000"/>
              </a:lnSpc>
            </a:pPr>
            <a:r>
              <a:rPr lang="en-AU" sz="7200" b="0" i="0" u="none" strike="noStrike" baseline="0" dirty="0">
                <a:solidFill>
                  <a:schemeClr val="accent3"/>
                </a:solidFill>
                <a:latin typeface="Public Sans Light" pitchFamily="2" charset="0"/>
              </a:rPr>
              <a:t>Fit-form-function – A concept where an alternate part is used in place of the original part which fits in the same location without any other modifications, performs the same function as the original, and provides an equivalent standard of performance as the original across the same range of operating conditions, without introducing any additional risks to health and safety.</a:t>
            </a:r>
          </a:p>
          <a:p>
            <a:pPr>
              <a:lnSpc>
                <a:spcPct val="120000"/>
              </a:lnSpc>
            </a:pPr>
            <a:r>
              <a:rPr lang="en-AU" sz="7200" b="1" i="0" u="none" strike="noStrike" baseline="0" dirty="0">
                <a:solidFill>
                  <a:srgbClr val="21272B"/>
                </a:solidFill>
                <a:latin typeface="Public Sans Light" pitchFamily="2" charset="0"/>
              </a:rPr>
              <a:t>It should not be interpreted that the FFF concept extends beyond replacement parts to subassemblies, sub-systems or other (broader) alteration concepts.</a:t>
            </a:r>
          </a:p>
          <a:p>
            <a:pPr>
              <a:lnSpc>
                <a:spcPct val="120000"/>
              </a:lnSpc>
            </a:pPr>
            <a:r>
              <a:rPr lang="en-AU" sz="7200" b="0" i="0" u="none" strike="noStrike" baseline="0" dirty="0">
                <a:solidFill>
                  <a:srgbClr val="21272B"/>
                </a:solidFill>
                <a:latin typeface="Public Sans Light" pitchFamily="2" charset="0"/>
              </a:rPr>
              <a:t>Site change management protocols should be used for the introduction of alternate parts.</a:t>
            </a:r>
          </a:p>
          <a:p>
            <a:pPr>
              <a:lnSpc>
                <a:spcPct val="120000"/>
              </a:lnSpc>
            </a:pPr>
            <a:r>
              <a:rPr lang="en-AU" sz="7200" b="0" i="0" u="none" strike="noStrike" baseline="0" dirty="0">
                <a:solidFill>
                  <a:srgbClr val="21272B"/>
                </a:solidFill>
                <a:latin typeface="Public Sans Light" pitchFamily="2" charset="0"/>
              </a:rPr>
              <a:t>Engineering files of the evidence used in the assessment and the results of that assessment should be kept. Plant safety file records and maintenance management systems should also be updated to reflect the changes made.</a:t>
            </a:r>
            <a:endParaRPr lang="en-AU" sz="7200" dirty="0">
              <a:solidFill>
                <a:srgbClr val="000000"/>
              </a:solidFill>
              <a:latin typeface="Public Sans Light" pitchFamily="2" charset="0"/>
            </a:endParaRPr>
          </a:p>
        </p:txBody>
      </p:sp>
    </p:spTree>
    <p:extLst>
      <p:ext uri="{BB962C8B-B14F-4D97-AF65-F5344CB8AC3E}">
        <p14:creationId xmlns:p14="http://schemas.microsoft.com/office/powerpoint/2010/main" val="11130686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a:xfrm>
            <a:off x="360000" y="1139869"/>
            <a:ext cx="11201523" cy="826718"/>
          </a:xfrm>
        </p:spPr>
        <p:txBody>
          <a:bodyPr>
            <a:noAutofit/>
          </a:bodyPr>
          <a:lstStyle/>
          <a:p>
            <a:r>
              <a:rPr lang="en-AU" sz="2800" b="1" i="0" u="none" strike="noStrike" baseline="0" dirty="0">
                <a:solidFill>
                  <a:srgbClr val="21272B"/>
                </a:solidFill>
                <a:latin typeface="Public Sans SemiBold" pitchFamily="2" charset="0"/>
              </a:rPr>
              <a:t>Position Paper</a:t>
            </a:r>
            <a:br>
              <a:rPr lang="en-AU" sz="2800" b="1" i="0" u="none" strike="noStrike" baseline="0" dirty="0">
                <a:solidFill>
                  <a:srgbClr val="21272B"/>
                </a:solidFill>
                <a:latin typeface="Public Sans SemiBold" pitchFamily="2" charset="0"/>
              </a:rPr>
            </a:br>
            <a:r>
              <a:rPr lang="en-AU" sz="2800" b="1" i="0" u="none" strike="noStrike" baseline="0" dirty="0">
                <a:solidFill>
                  <a:srgbClr val="21272B"/>
                </a:solidFill>
                <a:latin typeface="Public Sans SemiBold" pitchFamily="2" charset="0"/>
              </a:rPr>
              <a:t>Use of alternative component parts in design registered plant</a:t>
            </a:r>
            <a:endParaRPr lang="en-AU" sz="2800" dirty="0"/>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49</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7" name="Content Placeholder 1">
            <a:extLst>
              <a:ext uri="{FF2B5EF4-FFF2-40B4-BE49-F238E27FC236}">
                <a16:creationId xmlns:a16="http://schemas.microsoft.com/office/drawing/2014/main" id="{5AE91799-0EBD-43EB-BA6C-5922F715353D}"/>
              </a:ext>
            </a:extLst>
          </p:cNvPr>
          <p:cNvSpPr>
            <a:spLocks noGrp="1"/>
          </p:cNvSpPr>
          <p:nvPr>
            <p:ph sz="half" idx="1"/>
          </p:nvPr>
        </p:nvSpPr>
        <p:spPr>
          <a:xfrm>
            <a:off x="360000" y="2159975"/>
            <a:ext cx="11083925" cy="4356025"/>
          </a:xfrm>
        </p:spPr>
        <p:txBody>
          <a:bodyPr>
            <a:normAutofit fontScale="92500" lnSpcReduction="20000"/>
          </a:bodyPr>
          <a:lstStyle/>
          <a:p>
            <a:r>
              <a:rPr lang="en-AU" sz="4400" b="0" i="0" u="none" strike="noStrike" baseline="0" dirty="0">
                <a:solidFill>
                  <a:srgbClr val="000000"/>
                </a:solidFill>
                <a:latin typeface="Public Sans Light" pitchFamily="2" charset="0"/>
              </a:rPr>
              <a:t> </a:t>
            </a:r>
            <a:r>
              <a:rPr lang="en-AU" sz="3200" b="0" i="0" u="none" strike="noStrike" baseline="0" dirty="0">
                <a:solidFill>
                  <a:srgbClr val="21272B"/>
                </a:solidFill>
                <a:latin typeface="Public Sans Light" pitchFamily="2" charset="0"/>
              </a:rPr>
              <a:t>Take aways</a:t>
            </a:r>
          </a:p>
          <a:p>
            <a:pPr marL="457200" indent="-457200">
              <a:lnSpc>
                <a:spcPct val="120000"/>
              </a:lnSpc>
              <a:buFont typeface="Arial" panose="020B0604020202020204" pitchFamily="34" charset="0"/>
              <a:buChar char="•"/>
            </a:pPr>
            <a:r>
              <a:rPr lang="en-AU" sz="1800" dirty="0">
                <a:solidFill>
                  <a:srgbClr val="000000"/>
                </a:solidFill>
                <a:latin typeface="Public Sans Light" pitchFamily="2" charset="0"/>
              </a:rPr>
              <a:t>The use of alternate parts is perhaps not the preferred option but it is an option.</a:t>
            </a:r>
          </a:p>
          <a:p>
            <a:pPr marL="457200" indent="-457200">
              <a:lnSpc>
                <a:spcPct val="120000"/>
              </a:lnSpc>
              <a:buFont typeface="Arial" panose="020B0604020202020204" pitchFamily="34" charset="0"/>
              <a:buChar char="•"/>
            </a:pPr>
            <a:r>
              <a:rPr lang="en-AU" sz="1800" dirty="0">
                <a:solidFill>
                  <a:srgbClr val="000000"/>
                </a:solidFill>
                <a:latin typeface="Public Sans Light" pitchFamily="2" charset="0"/>
              </a:rPr>
              <a:t>The process is open to mine operators and persons with management and control of design registered plant as they are the risk owners.</a:t>
            </a:r>
          </a:p>
          <a:p>
            <a:pPr marL="457200" indent="-457200">
              <a:lnSpc>
                <a:spcPct val="120000"/>
              </a:lnSpc>
              <a:buFont typeface="Arial" panose="020B0604020202020204" pitchFamily="34" charset="0"/>
              <a:buChar char="•"/>
            </a:pPr>
            <a:r>
              <a:rPr lang="en-AU" sz="1800" dirty="0">
                <a:solidFill>
                  <a:srgbClr val="000000"/>
                </a:solidFill>
                <a:latin typeface="Public Sans Light" pitchFamily="2" charset="0"/>
              </a:rPr>
              <a:t>The alternative part must perform equal to or better than the original, in the same range of operating conditions, without an increased risk to health and safety.</a:t>
            </a:r>
          </a:p>
          <a:p>
            <a:pPr marL="457200" indent="-457200">
              <a:lnSpc>
                <a:spcPct val="120000"/>
              </a:lnSpc>
              <a:buFont typeface="Arial" panose="020B0604020202020204" pitchFamily="34" charset="0"/>
              <a:buChar char="•"/>
            </a:pPr>
            <a:r>
              <a:rPr lang="en-AU" sz="1800" dirty="0">
                <a:solidFill>
                  <a:srgbClr val="000000"/>
                </a:solidFill>
                <a:latin typeface="Public Sans Light" pitchFamily="2" charset="0"/>
              </a:rPr>
              <a:t>Alternate parts must fit without modifications.</a:t>
            </a:r>
          </a:p>
          <a:p>
            <a:pPr marL="457200" indent="-457200">
              <a:lnSpc>
                <a:spcPct val="120000"/>
              </a:lnSpc>
              <a:buFont typeface="Arial" panose="020B0604020202020204" pitchFamily="34" charset="0"/>
              <a:buChar char="•"/>
            </a:pPr>
            <a:r>
              <a:rPr lang="en-AU" sz="1800" dirty="0">
                <a:solidFill>
                  <a:srgbClr val="000000"/>
                </a:solidFill>
                <a:latin typeface="Public Sans Light" pitchFamily="2" charset="0"/>
              </a:rPr>
              <a:t>Reasonable circumstances for use of an alternate part are that the original part is:</a:t>
            </a:r>
          </a:p>
          <a:p>
            <a:pPr marL="1073150" indent="-171450">
              <a:lnSpc>
                <a:spcPct val="120000"/>
              </a:lnSpc>
              <a:buFont typeface="Arial" panose="020B0604020202020204" pitchFamily="34" charset="0"/>
              <a:buChar char="•"/>
            </a:pPr>
            <a:r>
              <a:rPr lang="en-AU" sz="1800" dirty="0">
                <a:solidFill>
                  <a:srgbClr val="000000"/>
                </a:solidFill>
                <a:latin typeface="Public Sans Light" pitchFamily="2" charset="0"/>
              </a:rPr>
              <a:t>does not have specific testing requirements under the design order,</a:t>
            </a:r>
          </a:p>
          <a:p>
            <a:pPr marL="1073150" indent="-171450">
              <a:lnSpc>
                <a:spcPct val="120000"/>
              </a:lnSpc>
              <a:buFont typeface="Arial" panose="020B0604020202020204" pitchFamily="34" charset="0"/>
              <a:buChar char="•"/>
            </a:pPr>
            <a:r>
              <a:rPr lang="en-AU" sz="1800" dirty="0">
                <a:solidFill>
                  <a:srgbClr val="000000"/>
                </a:solidFill>
                <a:latin typeface="Public Sans Light" pitchFamily="2" charset="0"/>
              </a:rPr>
              <a:t>no longer available, or</a:t>
            </a:r>
          </a:p>
          <a:p>
            <a:pPr marL="1073150" indent="-171450">
              <a:lnSpc>
                <a:spcPct val="120000"/>
              </a:lnSpc>
              <a:buFont typeface="Arial" panose="020B0604020202020204" pitchFamily="34" charset="0"/>
              <a:buChar char="•"/>
            </a:pPr>
            <a:r>
              <a:rPr lang="en-AU" sz="1800" dirty="0">
                <a:solidFill>
                  <a:srgbClr val="000000"/>
                </a:solidFill>
                <a:latin typeface="Public Sans Light" pitchFamily="2" charset="0"/>
              </a:rPr>
              <a:t>a consumable.</a:t>
            </a:r>
          </a:p>
        </p:txBody>
      </p:sp>
    </p:spTree>
    <p:extLst>
      <p:ext uri="{BB962C8B-B14F-4D97-AF65-F5344CB8AC3E}">
        <p14:creationId xmlns:p14="http://schemas.microsoft.com/office/powerpoint/2010/main" val="2502247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459106-7159-6564-6419-4382F215E265}"/>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5</a:t>
            </a:fld>
            <a:endParaRPr lang="en-AU"/>
          </a:p>
        </p:txBody>
      </p:sp>
      <p:sp>
        <p:nvSpPr>
          <p:cNvPr id="4" name="Text Placeholder 3">
            <a:extLst>
              <a:ext uri="{FF2B5EF4-FFF2-40B4-BE49-F238E27FC236}">
                <a16:creationId xmlns:a16="http://schemas.microsoft.com/office/drawing/2014/main" id="{DEE4C85B-B8D3-2A11-0AA4-DAA437DCBF01}"/>
              </a:ext>
            </a:extLst>
          </p:cNvPr>
          <p:cNvSpPr>
            <a:spLocks noGrp="1"/>
          </p:cNvSpPr>
          <p:nvPr>
            <p:ph type="body" sz="quarter" idx="13"/>
          </p:nvPr>
        </p:nvSpPr>
        <p:spPr>
          <a:xfrm>
            <a:off x="2379406" y="2571740"/>
            <a:ext cx="9428594" cy="629341"/>
          </a:xfrm>
        </p:spPr>
        <p:txBody>
          <a:bodyPr>
            <a:normAutofit fontScale="92500" lnSpcReduction="10000"/>
          </a:bodyPr>
          <a:lstStyle/>
          <a:p>
            <a:r>
              <a:rPr lang="en-AU" dirty="0"/>
              <a:t>Just a reminder that this meeting is not being recorded. What happens in the room, stays in the room.</a:t>
            </a:r>
          </a:p>
          <a:p>
            <a:pPr marL="342900" indent="-342900">
              <a:buFont typeface="Arial" panose="020B0604020202020204" pitchFamily="34" charset="0"/>
              <a:buChar char="•"/>
            </a:pPr>
            <a:endParaRPr lang="en-AU" dirty="0"/>
          </a:p>
        </p:txBody>
      </p:sp>
      <p:sp>
        <p:nvSpPr>
          <p:cNvPr id="5" name="Title 4">
            <a:extLst>
              <a:ext uri="{FF2B5EF4-FFF2-40B4-BE49-F238E27FC236}">
                <a16:creationId xmlns:a16="http://schemas.microsoft.com/office/drawing/2014/main" id="{83B7783E-E287-C0B7-B417-4A05E214F22A}"/>
              </a:ext>
            </a:extLst>
          </p:cNvPr>
          <p:cNvSpPr>
            <a:spLocks noGrp="1"/>
          </p:cNvSpPr>
          <p:nvPr>
            <p:ph type="title"/>
          </p:nvPr>
        </p:nvSpPr>
        <p:spPr/>
        <p:txBody>
          <a:bodyPr/>
          <a:lstStyle/>
          <a:p>
            <a:r>
              <a:rPr lang="en-US" dirty="0"/>
              <a:t>Other housekeeping</a:t>
            </a:r>
          </a:p>
        </p:txBody>
      </p:sp>
      <p:sp>
        <p:nvSpPr>
          <p:cNvPr id="6" name="Text Placeholder 5">
            <a:extLst>
              <a:ext uri="{FF2B5EF4-FFF2-40B4-BE49-F238E27FC236}">
                <a16:creationId xmlns:a16="http://schemas.microsoft.com/office/drawing/2014/main" id="{C19F505C-3197-7232-5FB2-87C52C3719A2}"/>
              </a:ext>
            </a:extLst>
          </p:cNvPr>
          <p:cNvSpPr>
            <a:spLocks noGrp="1"/>
          </p:cNvSpPr>
          <p:nvPr>
            <p:ph type="body" sz="quarter" idx="15"/>
          </p:nvPr>
        </p:nvSpPr>
        <p:spPr/>
        <p:txBody>
          <a:bodyPr/>
          <a:lstStyle/>
          <a:p>
            <a:pPr lvl="0"/>
            <a:r>
              <a:rPr lang="en-US" dirty="0"/>
              <a:t>Resources Regulator</a:t>
            </a:r>
          </a:p>
          <a:p>
            <a:pPr lvl="1"/>
            <a:r>
              <a:rPr lang="en-US" dirty="0"/>
              <a:t>Department of Regional NSW</a:t>
            </a:r>
          </a:p>
        </p:txBody>
      </p:sp>
      <p:pic>
        <p:nvPicPr>
          <p:cNvPr id="10" name="Graphic 9" descr="Mute ringer outline">
            <a:extLst>
              <a:ext uri="{FF2B5EF4-FFF2-40B4-BE49-F238E27FC236}">
                <a16:creationId xmlns:a16="http://schemas.microsoft.com/office/drawing/2014/main" id="{FD3801B8-3226-4298-8C1A-0B35349566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8946" y="3596403"/>
            <a:ext cx="1372326" cy="1372326"/>
          </a:xfrm>
          <a:prstGeom prst="rect">
            <a:avLst/>
          </a:prstGeom>
        </p:spPr>
      </p:pic>
      <p:sp>
        <p:nvSpPr>
          <p:cNvPr id="11" name="Text Placeholder 3">
            <a:extLst>
              <a:ext uri="{FF2B5EF4-FFF2-40B4-BE49-F238E27FC236}">
                <a16:creationId xmlns:a16="http://schemas.microsoft.com/office/drawing/2014/main" id="{0A638A36-63FE-4807-B3AE-919C77C4AEFC}"/>
              </a:ext>
            </a:extLst>
          </p:cNvPr>
          <p:cNvSpPr txBox="1">
            <a:spLocks/>
          </p:cNvSpPr>
          <p:nvPr/>
        </p:nvSpPr>
        <p:spPr>
          <a:xfrm>
            <a:off x="2379406" y="4146311"/>
            <a:ext cx="9428594" cy="629341"/>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Please keep your phones on silent.</a:t>
            </a:r>
          </a:p>
          <a:p>
            <a:pPr marL="342900" indent="-342900">
              <a:buFont typeface="Arial" panose="020B0604020202020204" pitchFamily="34" charset="0"/>
              <a:buChar char="•"/>
            </a:pPr>
            <a:endParaRPr lang="en-AU" dirty="0"/>
          </a:p>
        </p:txBody>
      </p:sp>
      <p:pic>
        <p:nvPicPr>
          <p:cNvPr id="13" name="Graphic 12" descr="Customer review outline">
            <a:extLst>
              <a:ext uri="{FF2B5EF4-FFF2-40B4-BE49-F238E27FC236}">
                <a16:creationId xmlns:a16="http://schemas.microsoft.com/office/drawing/2014/main" id="{C18E97B3-06A4-46B8-B799-2342AC0DBF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8944" y="5212815"/>
            <a:ext cx="1372325" cy="1372325"/>
          </a:xfrm>
          <a:prstGeom prst="rect">
            <a:avLst/>
          </a:prstGeom>
        </p:spPr>
      </p:pic>
      <p:sp>
        <p:nvSpPr>
          <p:cNvPr id="14" name="Text Placeholder 3">
            <a:extLst>
              <a:ext uri="{FF2B5EF4-FFF2-40B4-BE49-F238E27FC236}">
                <a16:creationId xmlns:a16="http://schemas.microsoft.com/office/drawing/2014/main" id="{EA555373-84A3-41F3-8330-B79198A95319}"/>
              </a:ext>
            </a:extLst>
          </p:cNvPr>
          <p:cNvSpPr txBox="1">
            <a:spLocks/>
          </p:cNvSpPr>
          <p:nvPr/>
        </p:nvSpPr>
        <p:spPr>
          <a:xfrm>
            <a:off x="2379406" y="5720882"/>
            <a:ext cx="9428594" cy="629341"/>
          </a:xfrm>
          <a:prstGeom prst="rect">
            <a:avLst/>
          </a:prstGeom>
        </p:spPr>
        <p:txBody>
          <a:bodyPr vert="horz" lIns="0" tIns="0" rIns="0" bIns="0" rtlCol="0">
            <a:normAutofit fontScale="92500" lnSpcReduction="10000"/>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Please take this opportunity to network and participate in discussions, specifically during the Around the Grounds session later today.</a:t>
            </a:r>
          </a:p>
          <a:p>
            <a:pPr marL="342900" indent="-342900">
              <a:buFont typeface="Arial" panose="020B0604020202020204" pitchFamily="34" charset="0"/>
              <a:buChar char="•"/>
            </a:pPr>
            <a:endParaRPr lang="en-AU" dirty="0"/>
          </a:p>
        </p:txBody>
      </p:sp>
      <p:grpSp>
        <p:nvGrpSpPr>
          <p:cNvPr id="18" name="Group 17">
            <a:extLst>
              <a:ext uri="{FF2B5EF4-FFF2-40B4-BE49-F238E27FC236}">
                <a16:creationId xmlns:a16="http://schemas.microsoft.com/office/drawing/2014/main" id="{8FBEE47F-DEEB-484D-812A-97601FF06E3E}"/>
              </a:ext>
            </a:extLst>
          </p:cNvPr>
          <p:cNvGrpSpPr/>
          <p:nvPr/>
        </p:nvGrpSpPr>
        <p:grpSpPr>
          <a:xfrm>
            <a:off x="360000" y="2176420"/>
            <a:ext cx="1419983" cy="1419983"/>
            <a:chOff x="360000" y="2176420"/>
            <a:chExt cx="1419983" cy="1419983"/>
          </a:xfrm>
        </p:grpSpPr>
        <p:pic>
          <p:nvPicPr>
            <p:cNvPr id="8" name="Graphic 7" descr="Video camera outline">
              <a:extLst>
                <a:ext uri="{FF2B5EF4-FFF2-40B4-BE49-F238E27FC236}">
                  <a16:creationId xmlns:a16="http://schemas.microsoft.com/office/drawing/2014/main" id="{9624C12D-CC0E-4318-861B-EEEDAEED4B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60000" y="2176420"/>
              <a:ext cx="1419983" cy="1419983"/>
            </a:xfrm>
            <a:prstGeom prst="rect">
              <a:avLst/>
            </a:prstGeom>
          </p:spPr>
        </p:pic>
        <p:cxnSp>
          <p:nvCxnSpPr>
            <p:cNvPr id="7" name="Straight Connector 6">
              <a:extLst>
                <a:ext uri="{FF2B5EF4-FFF2-40B4-BE49-F238E27FC236}">
                  <a16:creationId xmlns:a16="http://schemas.microsoft.com/office/drawing/2014/main" id="{00985E0F-9D2F-413E-8050-033892E31C8A}"/>
                </a:ext>
              </a:extLst>
            </p:cNvPr>
            <p:cNvCxnSpPr>
              <a:cxnSpLocks/>
            </p:cNvCxnSpPr>
            <p:nvPr/>
          </p:nvCxnSpPr>
          <p:spPr>
            <a:xfrm flipH="1">
              <a:off x="489989" y="2453454"/>
              <a:ext cx="1030233" cy="1067343"/>
            </a:xfrm>
            <a:prstGeom prst="line">
              <a:avLst/>
            </a:prstGeom>
            <a:ln w="28575">
              <a:solidFill>
                <a:srgbClr val="D7153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167441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a:xfrm>
            <a:off x="360000" y="1139869"/>
            <a:ext cx="11201523" cy="826718"/>
          </a:xfrm>
        </p:spPr>
        <p:txBody>
          <a:bodyPr>
            <a:noAutofit/>
          </a:bodyPr>
          <a:lstStyle/>
          <a:p>
            <a:r>
              <a:rPr lang="en-AU" sz="2800" b="1" i="0" u="none" strike="noStrike" baseline="0" dirty="0">
                <a:solidFill>
                  <a:srgbClr val="21272B"/>
                </a:solidFill>
                <a:latin typeface="Public Sans SemiBold" pitchFamily="2" charset="0"/>
              </a:rPr>
              <a:t>Position Paper</a:t>
            </a:r>
            <a:br>
              <a:rPr lang="en-AU" sz="2800" b="1" i="0" u="none" strike="noStrike" baseline="0" dirty="0">
                <a:solidFill>
                  <a:srgbClr val="21272B"/>
                </a:solidFill>
                <a:latin typeface="Public Sans SemiBold" pitchFamily="2" charset="0"/>
              </a:rPr>
            </a:br>
            <a:r>
              <a:rPr lang="en-AU" sz="2800" b="1" i="0" u="none" strike="noStrike" baseline="0" dirty="0">
                <a:solidFill>
                  <a:srgbClr val="21272B"/>
                </a:solidFill>
                <a:latin typeface="Public Sans SemiBold" pitchFamily="2" charset="0"/>
              </a:rPr>
              <a:t>Use of alternative component parts in design registered plant</a:t>
            </a:r>
            <a:endParaRPr lang="en-AU" sz="2800" dirty="0"/>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50</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7" name="Content Placeholder 1">
            <a:extLst>
              <a:ext uri="{FF2B5EF4-FFF2-40B4-BE49-F238E27FC236}">
                <a16:creationId xmlns:a16="http://schemas.microsoft.com/office/drawing/2014/main" id="{5AE91799-0EBD-43EB-BA6C-5922F715353D}"/>
              </a:ext>
            </a:extLst>
          </p:cNvPr>
          <p:cNvSpPr>
            <a:spLocks noGrp="1"/>
          </p:cNvSpPr>
          <p:nvPr>
            <p:ph sz="half" idx="1"/>
          </p:nvPr>
        </p:nvSpPr>
        <p:spPr>
          <a:xfrm>
            <a:off x="360000" y="2159975"/>
            <a:ext cx="11083925" cy="4356025"/>
          </a:xfrm>
        </p:spPr>
        <p:txBody>
          <a:bodyPr>
            <a:normAutofit/>
          </a:bodyPr>
          <a:lstStyle/>
          <a:p>
            <a:pPr marL="457200" indent="-457200">
              <a:lnSpc>
                <a:spcPct val="120000"/>
              </a:lnSpc>
              <a:buFont typeface="Arial" panose="020B0604020202020204" pitchFamily="34" charset="0"/>
              <a:buChar char="•"/>
            </a:pPr>
            <a:r>
              <a:rPr lang="en-AU" sz="1800" dirty="0">
                <a:solidFill>
                  <a:srgbClr val="000000"/>
                </a:solidFill>
                <a:latin typeface="Public Sans Light" pitchFamily="2" charset="0"/>
              </a:rPr>
              <a:t>OEM’s should ensure design registrations are maintained and parts are predictably available.</a:t>
            </a:r>
          </a:p>
          <a:p>
            <a:pPr marL="457200" indent="-457200">
              <a:lnSpc>
                <a:spcPct val="120000"/>
              </a:lnSpc>
              <a:buFont typeface="Arial" panose="020B0604020202020204" pitchFamily="34" charset="0"/>
              <a:buChar char="•"/>
            </a:pPr>
            <a:r>
              <a:rPr lang="en-AU" sz="1800" dirty="0">
                <a:solidFill>
                  <a:srgbClr val="000000"/>
                </a:solidFill>
                <a:latin typeface="Public Sans Light" pitchFamily="2" charset="0"/>
              </a:rPr>
              <a:t>The new design orders have been developed to make this process easier than before. </a:t>
            </a:r>
          </a:p>
          <a:p>
            <a:pPr marL="457200" indent="-457200">
              <a:lnSpc>
                <a:spcPct val="120000"/>
              </a:lnSpc>
              <a:buFont typeface="Arial" panose="020B0604020202020204" pitchFamily="34" charset="0"/>
              <a:buChar char="•"/>
            </a:pPr>
            <a:r>
              <a:rPr lang="en-AU" sz="1800" dirty="0">
                <a:solidFill>
                  <a:srgbClr val="000000"/>
                </a:solidFill>
                <a:latin typeface="Public Sans Light" pitchFamily="2" charset="0"/>
              </a:rPr>
              <a:t>There are example questions in the Position Paper.</a:t>
            </a:r>
          </a:p>
          <a:p>
            <a:pPr marL="457200" indent="-457200">
              <a:lnSpc>
                <a:spcPct val="120000"/>
              </a:lnSpc>
              <a:buFont typeface="Arial" panose="020B0604020202020204" pitchFamily="34" charset="0"/>
              <a:buChar char="•"/>
            </a:pPr>
            <a:r>
              <a:rPr lang="en-AU" sz="1800" dirty="0">
                <a:solidFill>
                  <a:srgbClr val="000000"/>
                </a:solidFill>
                <a:latin typeface="Public Sans Light" pitchFamily="2" charset="0"/>
              </a:rPr>
              <a:t>There is an assessment process in the Position Paper.</a:t>
            </a:r>
          </a:p>
          <a:p>
            <a:pPr marL="457200" indent="-457200">
              <a:lnSpc>
                <a:spcPct val="120000"/>
              </a:lnSpc>
              <a:buFont typeface="Arial" panose="020B0604020202020204" pitchFamily="34" charset="0"/>
              <a:buChar char="•"/>
            </a:pPr>
            <a:r>
              <a:rPr lang="en-AU" sz="1800" dirty="0">
                <a:solidFill>
                  <a:srgbClr val="000000"/>
                </a:solidFill>
                <a:latin typeface="Public Sans Light" pitchFamily="2" charset="0"/>
              </a:rPr>
              <a:t>After following the process, if you still have questions or concerns, please email your question to </a:t>
            </a:r>
            <a:r>
              <a:rPr lang="en-AU" sz="1800" dirty="0">
                <a:solidFill>
                  <a:srgbClr val="000000"/>
                </a:solidFill>
                <a:latin typeface="Public Sans Light" pitchFamily="2" charset="0"/>
                <a:hlinkClick r:id="rId3"/>
              </a:rPr>
              <a:t>MCA@regional.nsw.gov.au</a:t>
            </a:r>
            <a:r>
              <a:rPr lang="en-AU" sz="1800" dirty="0">
                <a:solidFill>
                  <a:srgbClr val="000000"/>
                </a:solidFill>
                <a:latin typeface="Public Sans Light" pitchFamily="2" charset="0"/>
              </a:rPr>
              <a:t> for a considered response. </a:t>
            </a:r>
          </a:p>
        </p:txBody>
      </p:sp>
    </p:spTree>
    <p:extLst>
      <p:ext uri="{BB962C8B-B14F-4D97-AF65-F5344CB8AC3E}">
        <p14:creationId xmlns:p14="http://schemas.microsoft.com/office/powerpoint/2010/main" val="2747032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p:txBody>
          <a:bodyPr/>
          <a:lstStyle/>
          <a:p>
            <a:r>
              <a:rPr lang="en-AU" dirty="0"/>
              <a:t>Good practice for Verifiers</a:t>
            </a:r>
          </a:p>
        </p:txBody>
      </p:sp>
      <p:sp>
        <p:nvSpPr>
          <p:cNvPr id="2" name="Content Placeholder 1">
            <a:extLst>
              <a:ext uri="{FF2B5EF4-FFF2-40B4-BE49-F238E27FC236}">
                <a16:creationId xmlns:a16="http://schemas.microsoft.com/office/drawing/2014/main" id="{6C37F60A-59A5-4283-B60A-18235ED54F86}"/>
              </a:ext>
            </a:extLst>
          </p:cNvPr>
          <p:cNvSpPr>
            <a:spLocks noGrp="1"/>
          </p:cNvSpPr>
          <p:nvPr>
            <p:ph sz="half" idx="1"/>
          </p:nvPr>
        </p:nvSpPr>
        <p:spPr>
          <a:xfrm>
            <a:off x="360000" y="2340010"/>
            <a:ext cx="11448000" cy="4033045"/>
          </a:xfrm>
        </p:spPr>
        <p:txBody>
          <a:bodyPr/>
          <a:lstStyle/>
          <a:p>
            <a:r>
              <a:rPr lang="en-AU" sz="3200" dirty="0"/>
              <a:t>Design verification process</a:t>
            </a:r>
          </a:p>
          <a:p>
            <a:pPr marL="342900" lvl="2" indent="-342900">
              <a:buFont typeface="Arial" panose="020B0604020202020204" pitchFamily="34" charset="0"/>
              <a:buChar char="•"/>
            </a:pPr>
            <a:r>
              <a:rPr lang="en-AU" sz="1800" i="1" dirty="0"/>
              <a:t>Guide: Plant design and item registration for mine and petroleum sites</a:t>
            </a:r>
            <a:r>
              <a:rPr lang="en-AU" sz="1800" dirty="0"/>
              <a:t> </a:t>
            </a:r>
            <a:r>
              <a:rPr lang="en-AU" sz="1800" b="1" dirty="0"/>
              <a:t>clause 5.3</a:t>
            </a:r>
          </a:p>
          <a:p>
            <a:pPr marL="342900" lvl="2" indent="-342900">
              <a:buFont typeface="Arial" panose="020B0604020202020204" pitchFamily="34" charset="0"/>
              <a:buChar char="•"/>
            </a:pPr>
            <a:r>
              <a:rPr lang="en-AU" sz="1800" dirty="0"/>
              <a:t>It contains legislative requirements</a:t>
            </a:r>
          </a:p>
          <a:p>
            <a:pPr marL="342900" lvl="2" indent="-342900">
              <a:buFont typeface="Arial" panose="020B0604020202020204" pitchFamily="34" charset="0"/>
              <a:buChar char="•"/>
            </a:pPr>
            <a:r>
              <a:rPr lang="en-AU" sz="1800" dirty="0"/>
              <a:t>It contains advice or guidance for:</a:t>
            </a:r>
          </a:p>
          <a:p>
            <a:pPr marL="702900" lvl="4" indent="-342900"/>
            <a:r>
              <a:rPr lang="en-AU" sz="1800" dirty="0"/>
              <a:t>what a verification report should include</a:t>
            </a:r>
          </a:p>
          <a:p>
            <a:pPr marL="702900" lvl="4" indent="-342900"/>
            <a:r>
              <a:rPr lang="en-AU" sz="1800" dirty="0"/>
              <a:t>how to approach the assessment</a:t>
            </a:r>
          </a:p>
          <a:p>
            <a:pPr marL="702900" lvl="4" indent="-342900"/>
            <a:r>
              <a:rPr lang="en-AU" sz="1800" dirty="0"/>
              <a:t>how to assess if a suitable equivalent level of safety has been established</a:t>
            </a:r>
          </a:p>
          <a:p>
            <a:pPr marL="702900" lvl="4" indent="-342900"/>
            <a:r>
              <a:rPr lang="en-AU" sz="1800" dirty="0"/>
              <a:t>Assessment of changes that occur to the design during the testing phase and the adequacy of the final inspection and test plan (fixed plant)</a:t>
            </a:r>
          </a:p>
          <a:p>
            <a:pPr marL="342900" lvl="2" indent="-342900">
              <a:buFont typeface="Arial" panose="020B0604020202020204" pitchFamily="34" charset="0"/>
              <a:buChar char="•"/>
            </a:pPr>
            <a:endParaRPr lang="en-AU" sz="1800" dirty="0"/>
          </a:p>
          <a:p>
            <a:pPr marL="342900" lvl="2" indent="-342900">
              <a:buFont typeface="Arial" panose="020B0604020202020204" pitchFamily="34" charset="0"/>
              <a:buChar char="•"/>
            </a:pPr>
            <a:endParaRPr lang="en-AU" sz="1800" dirty="0"/>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9917109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p:txBody>
          <a:bodyPr/>
          <a:lstStyle/>
          <a:p>
            <a:r>
              <a:rPr lang="en-AU" dirty="0"/>
              <a:t>Design verifiers and good practice</a:t>
            </a:r>
          </a:p>
        </p:txBody>
      </p:sp>
      <p:sp>
        <p:nvSpPr>
          <p:cNvPr id="2" name="Content Placeholder 1">
            <a:extLst>
              <a:ext uri="{FF2B5EF4-FFF2-40B4-BE49-F238E27FC236}">
                <a16:creationId xmlns:a16="http://schemas.microsoft.com/office/drawing/2014/main" id="{6C37F60A-59A5-4283-B60A-18235ED54F86}"/>
              </a:ext>
            </a:extLst>
          </p:cNvPr>
          <p:cNvSpPr>
            <a:spLocks noGrp="1"/>
          </p:cNvSpPr>
          <p:nvPr>
            <p:ph sz="half" idx="1"/>
          </p:nvPr>
        </p:nvSpPr>
        <p:spPr>
          <a:xfrm>
            <a:off x="360000" y="2340010"/>
            <a:ext cx="11448000" cy="4355990"/>
          </a:xfrm>
        </p:spPr>
        <p:txBody>
          <a:bodyPr>
            <a:normAutofit/>
          </a:bodyPr>
          <a:lstStyle/>
          <a:p>
            <a:r>
              <a:rPr lang="en-AU" sz="3200" dirty="0"/>
              <a:t>Duty of the verifier</a:t>
            </a:r>
          </a:p>
          <a:p>
            <a:pPr marL="342900" lvl="2" indent="-342900">
              <a:buFont typeface="Arial" panose="020B0604020202020204" pitchFamily="34" charset="0"/>
              <a:buChar char="•"/>
            </a:pPr>
            <a:r>
              <a:rPr lang="en-AU" sz="1800" dirty="0"/>
              <a:t>A design verifier of the design of an item of plant </a:t>
            </a:r>
            <a:r>
              <a:rPr lang="en-AU" sz="1800" dirty="0">
                <a:highlight>
                  <a:srgbClr val="FFFF00"/>
                </a:highlight>
              </a:rPr>
              <a:t>must document the design verification process </a:t>
            </a:r>
            <a:r>
              <a:rPr lang="en-AU" sz="1800" dirty="0"/>
              <a:t>carried out by that person and </a:t>
            </a:r>
            <a:r>
              <a:rPr lang="en-AU" sz="1800" dirty="0">
                <a:highlight>
                  <a:srgbClr val="FFFF00"/>
                </a:highlight>
              </a:rPr>
              <a:t>the results of that process</a:t>
            </a:r>
            <a:r>
              <a:rPr lang="en-AU" sz="1800" dirty="0"/>
              <a:t>.</a:t>
            </a:r>
          </a:p>
          <a:p>
            <a:pPr lvl="2"/>
            <a:r>
              <a:rPr lang="en-AU" sz="1800" b="1" dirty="0"/>
              <a:t>High Level</a:t>
            </a:r>
          </a:p>
          <a:p>
            <a:pPr marL="342900" lvl="2" indent="-342900">
              <a:buFont typeface="Arial" panose="020B0604020202020204" pitchFamily="34" charset="0"/>
              <a:buChar char="•"/>
            </a:pPr>
            <a:r>
              <a:rPr lang="en-AU" sz="1800" dirty="0"/>
              <a:t>Record when you were selected as the design verifier</a:t>
            </a:r>
          </a:p>
          <a:p>
            <a:pPr marL="342900" lvl="2" indent="-342900">
              <a:buFont typeface="Arial" panose="020B0604020202020204" pitchFamily="34" charset="0"/>
              <a:buChar char="•"/>
            </a:pPr>
            <a:r>
              <a:rPr lang="en-AU" sz="1800" dirty="0"/>
              <a:t>Record the date and details of; phone calls, emails, receipt of information, site visits, meetings, tests or demonstrations witnessed, draft reports released, revisions etc</a:t>
            </a:r>
          </a:p>
          <a:p>
            <a:pPr lvl="2"/>
            <a:r>
              <a:rPr lang="en-AU" sz="1800" b="1" dirty="0"/>
              <a:t>Low Level</a:t>
            </a:r>
          </a:p>
          <a:p>
            <a:pPr marL="342900" lvl="2" indent="-342900">
              <a:buFont typeface="Arial" panose="020B0604020202020204" pitchFamily="34" charset="0"/>
              <a:buChar char="•"/>
            </a:pPr>
            <a:r>
              <a:rPr lang="en-AU" sz="1800" dirty="0"/>
              <a:t>Record what you did to satisfy yourself for each individual clause</a:t>
            </a:r>
          </a:p>
          <a:p>
            <a:pPr lvl="2"/>
            <a:r>
              <a:rPr lang="en-AU" sz="1800" b="1" dirty="0"/>
              <a:t>WHY?</a:t>
            </a:r>
          </a:p>
          <a:p>
            <a:pPr marL="342900" lvl="2" indent="-342900">
              <a:buFont typeface="Arial" panose="020B0604020202020204" pitchFamily="34" charset="0"/>
              <a:buChar char="•"/>
            </a:pPr>
            <a:r>
              <a:rPr lang="en-AU" sz="1800" dirty="0"/>
              <a:t>Detail shows diligence on behalf of the verifier.</a:t>
            </a:r>
          </a:p>
          <a:p>
            <a:pPr marL="342900" lvl="2" indent="-342900">
              <a:buFont typeface="Arial" panose="020B0604020202020204" pitchFamily="34" charset="0"/>
              <a:buChar char="•"/>
            </a:pPr>
            <a:r>
              <a:rPr lang="en-AU" sz="1800" dirty="0"/>
              <a:t>Builds a sound record</a:t>
            </a:r>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52</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441463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p:txBody>
          <a:bodyPr/>
          <a:lstStyle/>
          <a:p>
            <a:r>
              <a:rPr lang="en-AU" dirty="0"/>
              <a:t>Design verifiers and good practice</a:t>
            </a:r>
          </a:p>
        </p:txBody>
      </p:sp>
      <p:sp>
        <p:nvSpPr>
          <p:cNvPr id="2" name="Content Placeholder 1">
            <a:extLst>
              <a:ext uri="{FF2B5EF4-FFF2-40B4-BE49-F238E27FC236}">
                <a16:creationId xmlns:a16="http://schemas.microsoft.com/office/drawing/2014/main" id="{6C37F60A-59A5-4283-B60A-18235ED54F86}"/>
              </a:ext>
            </a:extLst>
          </p:cNvPr>
          <p:cNvSpPr>
            <a:spLocks noGrp="1"/>
          </p:cNvSpPr>
          <p:nvPr>
            <p:ph sz="half" idx="1"/>
          </p:nvPr>
        </p:nvSpPr>
        <p:spPr>
          <a:xfrm>
            <a:off x="372000" y="2325398"/>
            <a:ext cx="11448000" cy="4399925"/>
          </a:xfrm>
        </p:spPr>
        <p:txBody>
          <a:bodyPr>
            <a:normAutofit/>
          </a:bodyPr>
          <a:lstStyle/>
          <a:p>
            <a:r>
              <a:rPr lang="en-AU" dirty="0"/>
              <a:t>Mindset</a:t>
            </a:r>
          </a:p>
          <a:p>
            <a:pPr marL="342900" lvl="2" indent="-342900">
              <a:buFont typeface="Arial" panose="020B0604020202020204" pitchFamily="34" charset="0"/>
              <a:buChar char="•"/>
            </a:pPr>
            <a:r>
              <a:rPr lang="en-AU" sz="1800" dirty="0"/>
              <a:t>It is not the job of the verifier to determine if something is compliant. </a:t>
            </a:r>
          </a:p>
          <a:p>
            <a:pPr marL="342900" lvl="2" indent="-342900">
              <a:buFont typeface="Arial" panose="020B0604020202020204" pitchFamily="34" charset="0"/>
              <a:buChar char="•"/>
            </a:pPr>
            <a:r>
              <a:rPr lang="en-AU" sz="1800" dirty="0"/>
              <a:t>It is however the job of the designer to state their claim and support it. </a:t>
            </a:r>
          </a:p>
          <a:p>
            <a:pPr marL="342900" lvl="2" indent="-342900">
              <a:buFont typeface="Arial" panose="020B0604020202020204" pitchFamily="34" charset="0"/>
              <a:buChar char="•"/>
            </a:pPr>
            <a:r>
              <a:rPr lang="en-AU" sz="1800" dirty="0"/>
              <a:t>The designer may claim the design:</a:t>
            </a:r>
          </a:p>
          <a:p>
            <a:pPr marL="702900" lvl="4" indent="-342900"/>
            <a:r>
              <a:rPr lang="en-AU" sz="1800" dirty="0"/>
              <a:t>Complies, or</a:t>
            </a:r>
          </a:p>
          <a:p>
            <a:pPr marL="702900" lvl="4" indent="-342900"/>
            <a:r>
              <a:rPr lang="en-AU" sz="1800" dirty="0"/>
              <a:t>Complies through an ELOS, or </a:t>
            </a:r>
          </a:p>
          <a:p>
            <a:pPr marL="702900" lvl="4" indent="-342900"/>
            <a:r>
              <a:rPr lang="en-AU" sz="1800" dirty="0"/>
              <a:t>The requirement is not applicable to this design</a:t>
            </a:r>
          </a:p>
          <a:p>
            <a:pPr marL="342900" lvl="3" indent="-342900"/>
            <a:r>
              <a:rPr lang="en-AU" sz="1800" dirty="0"/>
              <a:t>The designer should provide sufficient supporting evidence to support the claim.</a:t>
            </a:r>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5425115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p:txBody>
          <a:bodyPr/>
          <a:lstStyle/>
          <a:p>
            <a:r>
              <a:rPr lang="en-AU" dirty="0"/>
              <a:t>Design verifiers and good practice</a:t>
            </a:r>
          </a:p>
        </p:txBody>
      </p:sp>
      <p:sp>
        <p:nvSpPr>
          <p:cNvPr id="2" name="Content Placeholder 1">
            <a:extLst>
              <a:ext uri="{FF2B5EF4-FFF2-40B4-BE49-F238E27FC236}">
                <a16:creationId xmlns:a16="http://schemas.microsoft.com/office/drawing/2014/main" id="{6C37F60A-59A5-4283-B60A-18235ED54F86}"/>
              </a:ext>
            </a:extLst>
          </p:cNvPr>
          <p:cNvSpPr>
            <a:spLocks noGrp="1"/>
          </p:cNvSpPr>
          <p:nvPr>
            <p:ph sz="half" idx="1"/>
          </p:nvPr>
        </p:nvSpPr>
        <p:spPr>
          <a:xfrm>
            <a:off x="372000" y="2325398"/>
            <a:ext cx="11448000" cy="4399925"/>
          </a:xfrm>
        </p:spPr>
        <p:txBody>
          <a:bodyPr>
            <a:normAutofit/>
          </a:bodyPr>
          <a:lstStyle/>
          <a:p>
            <a:r>
              <a:rPr lang="en-AU" dirty="0"/>
              <a:t>Mindset</a:t>
            </a:r>
          </a:p>
          <a:p>
            <a:pPr lvl="3" indent="0">
              <a:buNone/>
            </a:pPr>
            <a:r>
              <a:rPr lang="en-AU" sz="1800" dirty="0"/>
              <a:t>Where the designer indicates:</a:t>
            </a:r>
          </a:p>
          <a:p>
            <a:pPr lvl="3" indent="0">
              <a:buNone/>
            </a:pPr>
            <a:r>
              <a:rPr lang="en-AU" sz="1800" b="1" dirty="0"/>
              <a:t>COMPLIES</a:t>
            </a:r>
            <a:r>
              <a:rPr lang="en-AU" sz="1800" dirty="0"/>
              <a:t> – There should be sufficient evidence to support direct compliance with the Design, Performance or Test requirement of the Design Order or reference standard. </a:t>
            </a:r>
          </a:p>
          <a:p>
            <a:pPr lvl="3" indent="0">
              <a:buNone/>
            </a:pPr>
            <a:endParaRPr lang="en-AU" sz="1800" b="1" dirty="0"/>
          </a:p>
          <a:p>
            <a:pPr lvl="3" indent="0">
              <a:buNone/>
            </a:pPr>
            <a:r>
              <a:rPr lang="en-AU" sz="1800" dirty="0"/>
              <a:t>Where the designer indicates:</a:t>
            </a:r>
            <a:endParaRPr lang="en-AU" sz="1800" b="1" dirty="0"/>
          </a:p>
          <a:p>
            <a:pPr lvl="3" indent="0">
              <a:buNone/>
            </a:pPr>
            <a:r>
              <a:rPr lang="en-AU" sz="1800" b="1" dirty="0"/>
              <a:t>COMPLIES by ELOS</a:t>
            </a:r>
            <a:r>
              <a:rPr lang="en-AU" sz="1800" dirty="0"/>
              <a:t> – There should be sufficient evidence to support compliance to other published standards, engineering principles and/or risk controls consistent with the hierarchy of risk controls (Elimination, Substitute, Isolate, Engineering Controls, Admin, PPE). </a:t>
            </a:r>
          </a:p>
          <a:p>
            <a:pPr lvl="3" indent="0">
              <a:buNone/>
            </a:pPr>
            <a:endParaRPr lang="en-AU" sz="1800" dirty="0"/>
          </a:p>
          <a:p>
            <a:pPr lvl="3" indent="0">
              <a:buNone/>
            </a:pPr>
            <a:r>
              <a:rPr lang="en-AU" sz="1800" dirty="0"/>
              <a:t>Where the designer indicates:</a:t>
            </a:r>
          </a:p>
          <a:p>
            <a:pPr lvl="3" indent="0">
              <a:buNone/>
            </a:pPr>
            <a:r>
              <a:rPr lang="en-AU" sz="1800" b="1" dirty="0"/>
              <a:t>NOT APPLICABLE</a:t>
            </a:r>
            <a:r>
              <a:rPr lang="en-AU" sz="1800" dirty="0"/>
              <a:t> – Clear and logical reasons as to why this requirement is not applicable to their design</a:t>
            </a:r>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54</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7457117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p:txBody>
          <a:bodyPr/>
          <a:lstStyle/>
          <a:p>
            <a:r>
              <a:rPr lang="en-AU" dirty="0"/>
              <a:t>Design verifiers and good practice</a:t>
            </a:r>
          </a:p>
        </p:txBody>
      </p:sp>
      <p:sp>
        <p:nvSpPr>
          <p:cNvPr id="2" name="Content Placeholder 1">
            <a:extLst>
              <a:ext uri="{FF2B5EF4-FFF2-40B4-BE49-F238E27FC236}">
                <a16:creationId xmlns:a16="http://schemas.microsoft.com/office/drawing/2014/main" id="{6C37F60A-59A5-4283-B60A-18235ED54F86}"/>
              </a:ext>
            </a:extLst>
          </p:cNvPr>
          <p:cNvSpPr>
            <a:spLocks noGrp="1"/>
          </p:cNvSpPr>
          <p:nvPr>
            <p:ph sz="half" idx="1"/>
          </p:nvPr>
        </p:nvSpPr>
        <p:spPr>
          <a:xfrm>
            <a:off x="360000" y="2340010"/>
            <a:ext cx="11448000" cy="4033045"/>
          </a:xfrm>
        </p:spPr>
        <p:txBody>
          <a:bodyPr>
            <a:normAutofit/>
          </a:bodyPr>
          <a:lstStyle/>
          <a:p>
            <a:r>
              <a:rPr lang="en-AU" dirty="0"/>
              <a:t>Mindset</a:t>
            </a:r>
          </a:p>
          <a:p>
            <a:pPr marL="342900" lvl="3" indent="-342900"/>
            <a:r>
              <a:rPr lang="en-AU" sz="1800" dirty="0"/>
              <a:t>It is then the verifiers task to make an assessment of the evidence provided, in order to form a view as to whether the claim is appropriately supported or not. </a:t>
            </a:r>
          </a:p>
          <a:p>
            <a:pPr marL="342900" lvl="3" indent="-342900"/>
            <a:r>
              <a:rPr lang="en-AU" sz="1800" dirty="0"/>
              <a:t>If there is insufficient evidence to form a view, the verifier should seek additional information until satisfied they can agree or disagree with the designers claim.</a:t>
            </a:r>
          </a:p>
          <a:p>
            <a:pPr marL="342900" lvl="2" indent="-342900">
              <a:buFont typeface="Arial" panose="020B0604020202020204" pitchFamily="34" charset="0"/>
              <a:buChar char="•"/>
            </a:pPr>
            <a:endParaRPr lang="en-AU" sz="1800" dirty="0"/>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55</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650382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p:txBody>
          <a:bodyPr/>
          <a:lstStyle/>
          <a:p>
            <a:r>
              <a:rPr lang="en-AU" dirty="0"/>
              <a:t>Design verifiers and good practice</a:t>
            </a:r>
          </a:p>
        </p:txBody>
      </p:sp>
      <p:sp>
        <p:nvSpPr>
          <p:cNvPr id="2" name="Content Placeholder 1">
            <a:extLst>
              <a:ext uri="{FF2B5EF4-FFF2-40B4-BE49-F238E27FC236}">
                <a16:creationId xmlns:a16="http://schemas.microsoft.com/office/drawing/2014/main" id="{6C37F60A-59A5-4283-B60A-18235ED54F86}"/>
              </a:ext>
            </a:extLst>
          </p:cNvPr>
          <p:cNvSpPr>
            <a:spLocks noGrp="1"/>
          </p:cNvSpPr>
          <p:nvPr>
            <p:ph sz="half" idx="1"/>
          </p:nvPr>
        </p:nvSpPr>
        <p:spPr>
          <a:xfrm>
            <a:off x="360000" y="2340010"/>
            <a:ext cx="11448000" cy="4355990"/>
          </a:xfrm>
        </p:spPr>
        <p:txBody>
          <a:bodyPr>
            <a:normAutofit/>
          </a:bodyPr>
          <a:lstStyle/>
          <a:p>
            <a:r>
              <a:rPr lang="en-AU" sz="3200" dirty="0"/>
              <a:t>Report contents</a:t>
            </a:r>
          </a:p>
          <a:p>
            <a:pPr marL="342900" lvl="2" indent="-342900">
              <a:buFont typeface="Arial" panose="020B0604020202020204" pitchFamily="34" charset="0"/>
              <a:buChar char="•"/>
            </a:pPr>
            <a:r>
              <a:rPr lang="en-AU" sz="1800" dirty="0"/>
              <a:t>Identify the verifier and establish eligibility.</a:t>
            </a:r>
          </a:p>
          <a:p>
            <a:pPr marL="342900" lvl="2" indent="-342900">
              <a:buFont typeface="Arial" panose="020B0604020202020204" pitchFamily="34" charset="0"/>
              <a:buChar char="•"/>
            </a:pPr>
            <a:r>
              <a:rPr lang="en-AU" sz="1800" dirty="0"/>
              <a:t>Executive summary which summarise the RESULTS of your assessment.</a:t>
            </a:r>
          </a:p>
          <a:p>
            <a:pPr marL="342900" lvl="2" indent="-342900">
              <a:buFont typeface="Arial" panose="020B0604020202020204" pitchFamily="34" charset="0"/>
              <a:buChar char="•"/>
            </a:pPr>
            <a:r>
              <a:rPr lang="en-AU" sz="1800" dirty="0"/>
              <a:t>Provide an overview of the design being verified. This may include a word description of the plant such as basic features and performance characteristics, a photo or extract of a GA drawing.</a:t>
            </a:r>
          </a:p>
          <a:p>
            <a:pPr marL="342900" lvl="2" indent="-342900">
              <a:buFont typeface="Arial" panose="020B0604020202020204" pitchFamily="34" charset="0"/>
              <a:buChar char="•"/>
            </a:pPr>
            <a:r>
              <a:rPr lang="en-AU" sz="1800" dirty="0"/>
              <a:t>Design order review (the low level process)</a:t>
            </a:r>
          </a:p>
          <a:p>
            <a:pPr marL="342900" lvl="2" indent="-342900">
              <a:buFont typeface="Arial" panose="020B0604020202020204" pitchFamily="34" charset="0"/>
              <a:buChar char="•"/>
            </a:pPr>
            <a:r>
              <a:rPr lang="en-AU" sz="1800" dirty="0"/>
              <a:t>TRG or AS review (the low level process)</a:t>
            </a:r>
          </a:p>
          <a:p>
            <a:pPr marL="342900" lvl="2" indent="-342900">
              <a:buFont typeface="Arial" panose="020B0604020202020204" pitchFamily="34" charset="0"/>
              <a:buChar char="•"/>
            </a:pPr>
            <a:r>
              <a:rPr lang="en-AU" sz="1800" dirty="0"/>
              <a:t>Reference document list</a:t>
            </a:r>
          </a:p>
          <a:p>
            <a:pPr marL="342900" lvl="2" indent="-342900">
              <a:buFont typeface="Arial" panose="020B0604020202020204" pitchFamily="34" charset="0"/>
              <a:buChar char="•"/>
            </a:pPr>
            <a:r>
              <a:rPr lang="en-AU" sz="1800" dirty="0"/>
              <a:t>Statement of compliance to the design order. Note any requirements where an equivalent level of safety was used in lieu of direct compliance.</a:t>
            </a:r>
          </a:p>
          <a:p>
            <a:pPr marL="342900" lvl="2" indent="-342900">
              <a:buFont typeface="Arial" panose="020B0604020202020204" pitchFamily="34" charset="0"/>
              <a:buChar char="•"/>
            </a:pPr>
            <a:r>
              <a:rPr lang="en-AU" sz="1800" dirty="0"/>
              <a:t>A diary or table of main events in the process (the high level)</a:t>
            </a:r>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56</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2303215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p:txBody>
          <a:bodyPr/>
          <a:lstStyle/>
          <a:p>
            <a:r>
              <a:rPr lang="en-AU" dirty="0"/>
              <a:t>Design verifiers and good practice</a:t>
            </a:r>
          </a:p>
        </p:txBody>
      </p:sp>
      <p:sp>
        <p:nvSpPr>
          <p:cNvPr id="2" name="Content Placeholder 1">
            <a:extLst>
              <a:ext uri="{FF2B5EF4-FFF2-40B4-BE49-F238E27FC236}">
                <a16:creationId xmlns:a16="http://schemas.microsoft.com/office/drawing/2014/main" id="{6C37F60A-59A5-4283-B60A-18235ED54F86}"/>
              </a:ext>
            </a:extLst>
          </p:cNvPr>
          <p:cNvSpPr>
            <a:spLocks noGrp="1"/>
          </p:cNvSpPr>
          <p:nvPr>
            <p:ph sz="half" idx="1"/>
          </p:nvPr>
        </p:nvSpPr>
        <p:spPr>
          <a:xfrm>
            <a:off x="360000" y="2340010"/>
            <a:ext cx="11448000" cy="4033045"/>
          </a:xfrm>
        </p:spPr>
        <p:txBody>
          <a:bodyPr>
            <a:normAutofit/>
          </a:bodyPr>
          <a:lstStyle/>
          <a:p>
            <a:r>
              <a:rPr lang="en-AU" sz="3200" dirty="0"/>
              <a:t>Establish competence</a:t>
            </a:r>
          </a:p>
          <a:p>
            <a:pPr marL="342900" lvl="2" indent="-342900">
              <a:buFont typeface="Arial" panose="020B0604020202020204" pitchFamily="34" charset="0"/>
              <a:buChar char="•"/>
            </a:pPr>
            <a:r>
              <a:rPr lang="en-AU" sz="1800" dirty="0"/>
              <a:t>In the front of the verification report, include:</a:t>
            </a:r>
          </a:p>
          <a:p>
            <a:pPr marL="342900" lvl="2" indent="-342900">
              <a:buFont typeface="Arial" panose="020B0604020202020204" pitchFamily="34" charset="0"/>
              <a:buChar char="•"/>
            </a:pPr>
            <a:r>
              <a:rPr lang="en-AU" sz="1800" dirty="0"/>
              <a:t>A name and photo</a:t>
            </a:r>
          </a:p>
          <a:p>
            <a:pPr marL="342900" lvl="2" indent="-342900">
              <a:buFont typeface="Arial" panose="020B0604020202020204" pitchFamily="34" charset="0"/>
              <a:buChar char="•"/>
            </a:pPr>
            <a:r>
              <a:rPr lang="en-AU" sz="1800" dirty="0"/>
              <a:t>Qualifications</a:t>
            </a:r>
          </a:p>
          <a:p>
            <a:pPr marL="342900" lvl="2" indent="-342900">
              <a:buFont typeface="Arial" panose="020B0604020202020204" pitchFamily="34" charset="0"/>
              <a:buChar char="•"/>
            </a:pPr>
            <a:r>
              <a:rPr lang="en-AU" sz="1800" dirty="0"/>
              <a:t>Associations such as </a:t>
            </a:r>
            <a:r>
              <a:rPr lang="en-AU" sz="1800" dirty="0" err="1"/>
              <a:t>MIEAust</a:t>
            </a:r>
            <a:r>
              <a:rPr lang="en-AU" sz="1800" dirty="0"/>
              <a:t>, CP </a:t>
            </a:r>
            <a:r>
              <a:rPr lang="en-AU" sz="1800" dirty="0" err="1"/>
              <a:t>Eng</a:t>
            </a:r>
            <a:r>
              <a:rPr lang="en-AU" sz="1800" dirty="0"/>
              <a:t>, RPEQ etc</a:t>
            </a:r>
          </a:p>
          <a:p>
            <a:pPr marL="342900" lvl="2" indent="-342900">
              <a:buFont typeface="Arial" panose="020B0604020202020204" pitchFamily="34" charset="0"/>
              <a:buChar char="•"/>
            </a:pPr>
            <a:r>
              <a:rPr lang="en-AU" sz="1800" dirty="0"/>
              <a:t>Relevant work history and design experience or experience assisting other verifier’s</a:t>
            </a:r>
          </a:p>
          <a:p>
            <a:pPr marL="342900" lvl="2" indent="-342900">
              <a:buFont typeface="Arial" panose="020B0604020202020204" pitchFamily="34" charset="0"/>
              <a:buChar char="•"/>
            </a:pPr>
            <a:r>
              <a:rPr lang="en-AU" sz="1800" dirty="0"/>
              <a:t>Other details that may indicate relevant verifier’s knowledge such as standards committee memberships, or similar</a:t>
            </a:r>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57</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1844410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p:txBody>
          <a:bodyPr/>
          <a:lstStyle/>
          <a:p>
            <a:r>
              <a:rPr lang="en-AU" dirty="0"/>
              <a:t>Design verifiers and good practice</a:t>
            </a:r>
          </a:p>
        </p:txBody>
      </p:sp>
      <p:sp>
        <p:nvSpPr>
          <p:cNvPr id="2" name="Content Placeholder 1">
            <a:extLst>
              <a:ext uri="{FF2B5EF4-FFF2-40B4-BE49-F238E27FC236}">
                <a16:creationId xmlns:a16="http://schemas.microsoft.com/office/drawing/2014/main" id="{6C37F60A-59A5-4283-B60A-18235ED54F86}"/>
              </a:ext>
            </a:extLst>
          </p:cNvPr>
          <p:cNvSpPr>
            <a:spLocks noGrp="1"/>
          </p:cNvSpPr>
          <p:nvPr>
            <p:ph sz="half" idx="1"/>
          </p:nvPr>
        </p:nvSpPr>
        <p:spPr>
          <a:xfrm>
            <a:off x="360000" y="2340010"/>
            <a:ext cx="11448000" cy="4033045"/>
          </a:xfrm>
        </p:spPr>
        <p:txBody>
          <a:bodyPr>
            <a:normAutofit/>
          </a:bodyPr>
          <a:lstStyle/>
          <a:p>
            <a:r>
              <a:rPr lang="en-AU" sz="3200" dirty="0"/>
              <a:t>Not involved with the design</a:t>
            </a:r>
          </a:p>
          <a:p>
            <a:pPr marL="342900" lvl="2" indent="-342900">
              <a:buFont typeface="Arial" panose="020B0604020202020204" pitchFamily="34" charset="0"/>
              <a:buChar char="•"/>
            </a:pPr>
            <a:r>
              <a:rPr lang="en-AU" sz="1800" dirty="0"/>
              <a:t>When you were appointed as the design verifier?</a:t>
            </a:r>
          </a:p>
          <a:p>
            <a:pPr marL="342900" lvl="2" indent="-342900">
              <a:buFont typeface="Arial" panose="020B0604020202020204" pitchFamily="34" charset="0"/>
              <a:buChar char="•"/>
            </a:pPr>
            <a:r>
              <a:rPr lang="en-AU" sz="1800" dirty="0"/>
              <a:t>What process is in place to ensure that independence is maintained?</a:t>
            </a:r>
          </a:p>
          <a:p>
            <a:pPr marL="342900" lvl="2" indent="-342900">
              <a:buFont typeface="Arial" panose="020B0604020202020204" pitchFamily="34" charset="0"/>
              <a:buChar char="•"/>
            </a:pPr>
            <a:r>
              <a:rPr lang="en-AU" sz="1800" dirty="0"/>
              <a:t>Use eligibility informative note as a checklist </a:t>
            </a:r>
          </a:p>
          <a:p>
            <a:pPr lvl="2"/>
            <a:endParaRPr lang="en-AU" sz="1800" dirty="0"/>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58</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50960680"/>
      </p:ext>
    </p:extLst>
  </p:cSld>
  <p:clrMapOvr>
    <a:masterClrMapping/>
  </p:clrMapOvr>
  <p:extLst>
    <p:ext uri="{6950BFC3-D8DA-4A85-94F7-54DA5524770B}">
      <p188:commentRel xmlns:p188="http://schemas.microsoft.com/office/powerpoint/2018/8/main" r:id="rId3"/>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p:txBody>
          <a:bodyPr/>
          <a:lstStyle/>
          <a:p>
            <a:r>
              <a:rPr lang="en-AU" dirty="0"/>
              <a:t>Design verifiers and good practice</a:t>
            </a:r>
          </a:p>
        </p:txBody>
      </p:sp>
      <p:sp>
        <p:nvSpPr>
          <p:cNvPr id="2" name="Content Placeholder 1">
            <a:extLst>
              <a:ext uri="{FF2B5EF4-FFF2-40B4-BE49-F238E27FC236}">
                <a16:creationId xmlns:a16="http://schemas.microsoft.com/office/drawing/2014/main" id="{6C37F60A-59A5-4283-B60A-18235ED54F86}"/>
              </a:ext>
            </a:extLst>
          </p:cNvPr>
          <p:cNvSpPr>
            <a:spLocks noGrp="1"/>
          </p:cNvSpPr>
          <p:nvPr>
            <p:ph sz="half" idx="1"/>
          </p:nvPr>
        </p:nvSpPr>
        <p:spPr>
          <a:xfrm>
            <a:off x="360000" y="2340010"/>
            <a:ext cx="11448000" cy="4033045"/>
          </a:xfrm>
        </p:spPr>
        <p:txBody>
          <a:bodyPr>
            <a:normAutofit/>
          </a:bodyPr>
          <a:lstStyle/>
          <a:p>
            <a:r>
              <a:rPr lang="en-AU" sz="3200" dirty="0"/>
              <a:t>Documenting the process of verification</a:t>
            </a:r>
          </a:p>
          <a:p>
            <a:pPr marL="0" lvl="2" indent="0">
              <a:buFont typeface="Arial" panose="020B0604020202020204" pitchFamily="34" charset="0"/>
              <a:buNone/>
            </a:pPr>
            <a:r>
              <a:rPr lang="en-AU" sz="1800" b="1" dirty="0"/>
              <a:t>Verifiers </a:t>
            </a:r>
            <a:r>
              <a:rPr lang="en-AU" sz="1800" b="1" dirty="0">
                <a:highlight>
                  <a:srgbClr val="FFFF00"/>
                </a:highlight>
              </a:rPr>
              <a:t>must document the design verification process </a:t>
            </a:r>
            <a:r>
              <a:rPr lang="en-AU" sz="1800" b="1" dirty="0"/>
              <a:t>and, document </a:t>
            </a:r>
            <a:r>
              <a:rPr lang="en-AU" sz="1800" b="1" dirty="0">
                <a:highlight>
                  <a:srgbClr val="FFFF00"/>
                </a:highlight>
              </a:rPr>
              <a:t>the results of that process</a:t>
            </a:r>
            <a:r>
              <a:rPr lang="en-AU" sz="1800" b="1" dirty="0"/>
              <a:t>.</a:t>
            </a:r>
          </a:p>
          <a:p>
            <a:pPr lvl="2"/>
            <a:endParaRPr lang="en-AU" sz="1800" dirty="0"/>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59</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048866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AF8D2-4C72-4709-9BA3-3B942125749B}"/>
              </a:ext>
            </a:extLst>
          </p:cNvPr>
          <p:cNvSpPr>
            <a:spLocks noGrp="1"/>
          </p:cNvSpPr>
          <p:nvPr>
            <p:ph type="title"/>
          </p:nvPr>
        </p:nvSpPr>
        <p:spPr>
          <a:xfrm>
            <a:off x="360000" y="1185499"/>
            <a:ext cx="9720000" cy="794492"/>
          </a:xfrm>
        </p:spPr>
        <p:txBody>
          <a:bodyPr anchor="t">
            <a:normAutofit/>
          </a:bodyPr>
          <a:lstStyle/>
          <a:p>
            <a:r>
              <a:rPr lang="en-AU" dirty="0"/>
              <a:t>Agenda</a:t>
            </a:r>
          </a:p>
        </p:txBody>
      </p:sp>
      <p:sp>
        <p:nvSpPr>
          <p:cNvPr id="4" name="Slide Number Placeholder 3">
            <a:extLst>
              <a:ext uri="{FF2B5EF4-FFF2-40B4-BE49-F238E27FC236}">
                <a16:creationId xmlns:a16="http://schemas.microsoft.com/office/drawing/2014/main" id="{907297BC-CCF2-4DB1-ABF8-7B526B528F68}"/>
              </a:ext>
            </a:extLst>
          </p:cNvPr>
          <p:cNvSpPr>
            <a:spLocks noGrp="1"/>
          </p:cNvSpPr>
          <p:nvPr>
            <p:ph type="sldNum" sz="quarter" idx="12"/>
          </p:nvPr>
        </p:nvSpPr>
        <p:spPr>
          <a:xfrm>
            <a:off x="11317458" y="6516000"/>
            <a:ext cx="490542"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a:t>
            </a:fld>
            <a:endParaRPr lang="en-AU"/>
          </a:p>
        </p:txBody>
      </p:sp>
      <p:pic>
        <p:nvPicPr>
          <p:cNvPr id="7" name="Content Placeholder 6">
            <a:extLst>
              <a:ext uri="{FF2B5EF4-FFF2-40B4-BE49-F238E27FC236}">
                <a16:creationId xmlns:a16="http://schemas.microsoft.com/office/drawing/2014/main" id="{05FEB4CF-D32D-4AB4-9F7E-590F305676CE}"/>
              </a:ext>
            </a:extLst>
          </p:cNvPr>
          <p:cNvPicPr>
            <a:picLocks noGrp="1" noChangeAspect="1"/>
          </p:cNvPicPr>
          <p:nvPr>
            <p:ph idx="15"/>
          </p:nvPr>
        </p:nvPicPr>
        <p:blipFill>
          <a:blip r:embed="rId2"/>
          <a:stretch>
            <a:fillRect/>
          </a:stretch>
        </p:blipFill>
        <p:spPr>
          <a:xfrm>
            <a:off x="2482091" y="2231759"/>
            <a:ext cx="7227818" cy="4464241"/>
          </a:xfrm>
        </p:spPr>
      </p:pic>
    </p:spTree>
    <p:extLst>
      <p:ext uri="{BB962C8B-B14F-4D97-AF65-F5344CB8AC3E}">
        <p14:creationId xmlns:p14="http://schemas.microsoft.com/office/powerpoint/2010/main" val="1386079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a:xfrm>
            <a:off x="360000" y="1185499"/>
            <a:ext cx="9720000" cy="918793"/>
          </a:xfrm>
        </p:spPr>
        <p:txBody>
          <a:bodyPr anchor="t">
            <a:normAutofit/>
          </a:bodyPr>
          <a:lstStyle/>
          <a:p>
            <a:r>
              <a:rPr lang="en-AU" dirty="0"/>
              <a:t>Design verifiers assessments</a:t>
            </a:r>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a:xfrm>
            <a:off x="11317458" y="6516000"/>
            <a:ext cx="490542"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60</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graphicFrame>
        <p:nvGraphicFramePr>
          <p:cNvPr id="9" name="Table 8">
            <a:extLst>
              <a:ext uri="{FF2B5EF4-FFF2-40B4-BE49-F238E27FC236}">
                <a16:creationId xmlns:a16="http://schemas.microsoft.com/office/drawing/2014/main" id="{7505A935-35B8-41B0-BFDA-37D248BD5852}"/>
              </a:ext>
            </a:extLst>
          </p:cNvPr>
          <p:cNvGraphicFramePr>
            <a:graphicFrameLocks noGrp="1"/>
          </p:cNvGraphicFramePr>
          <p:nvPr/>
        </p:nvGraphicFramePr>
        <p:xfrm>
          <a:off x="360363" y="2547261"/>
          <a:ext cx="11447464" cy="3634707"/>
        </p:xfrm>
        <a:graphic>
          <a:graphicData uri="http://schemas.openxmlformats.org/drawingml/2006/table">
            <a:tbl>
              <a:tblPr/>
              <a:tblGrid>
                <a:gridCol w="1236558">
                  <a:extLst>
                    <a:ext uri="{9D8B030D-6E8A-4147-A177-3AD203B41FA5}">
                      <a16:colId xmlns:a16="http://schemas.microsoft.com/office/drawing/2014/main" val="3617519415"/>
                    </a:ext>
                  </a:extLst>
                </a:gridCol>
                <a:gridCol w="1990085">
                  <a:extLst>
                    <a:ext uri="{9D8B030D-6E8A-4147-A177-3AD203B41FA5}">
                      <a16:colId xmlns:a16="http://schemas.microsoft.com/office/drawing/2014/main" val="1353192678"/>
                    </a:ext>
                  </a:extLst>
                </a:gridCol>
                <a:gridCol w="1449091">
                  <a:extLst>
                    <a:ext uri="{9D8B030D-6E8A-4147-A177-3AD203B41FA5}">
                      <a16:colId xmlns:a16="http://schemas.microsoft.com/office/drawing/2014/main" val="1068331257"/>
                    </a:ext>
                  </a:extLst>
                </a:gridCol>
                <a:gridCol w="657540">
                  <a:extLst>
                    <a:ext uri="{9D8B030D-6E8A-4147-A177-3AD203B41FA5}">
                      <a16:colId xmlns:a16="http://schemas.microsoft.com/office/drawing/2014/main" val="2334581722"/>
                    </a:ext>
                  </a:extLst>
                </a:gridCol>
                <a:gridCol w="1385332">
                  <a:extLst>
                    <a:ext uri="{9D8B030D-6E8A-4147-A177-3AD203B41FA5}">
                      <a16:colId xmlns:a16="http://schemas.microsoft.com/office/drawing/2014/main" val="950240353"/>
                    </a:ext>
                  </a:extLst>
                </a:gridCol>
                <a:gridCol w="1152516">
                  <a:extLst>
                    <a:ext uri="{9D8B030D-6E8A-4147-A177-3AD203B41FA5}">
                      <a16:colId xmlns:a16="http://schemas.microsoft.com/office/drawing/2014/main" val="1322451138"/>
                    </a:ext>
                  </a:extLst>
                </a:gridCol>
                <a:gridCol w="954525">
                  <a:extLst>
                    <a:ext uri="{9D8B030D-6E8A-4147-A177-3AD203B41FA5}">
                      <a16:colId xmlns:a16="http://schemas.microsoft.com/office/drawing/2014/main" val="3426440873"/>
                    </a:ext>
                  </a:extLst>
                </a:gridCol>
                <a:gridCol w="2621817">
                  <a:extLst>
                    <a:ext uri="{9D8B030D-6E8A-4147-A177-3AD203B41FA5}">
                      <a16:colId xmlns:a16="http://schemas.microsoft.com/office/drawing/2014/main" val="1972799079"/>
                    </a:ext>
                  </a:extLst>
                </a:gridCol>
              </a:tblGrid>
              <a:tr h="599731">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DESIGNER</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5">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VERIFIER</a:t>
                      </a:r>
                      <a:endParaRPr lang="en-AU" sz="3700" b="0" i="0" u="none" strike="noStrike">
                        <a:effectLst/>
                        <a:latin typeface="Arial" panose="020B0604020202020204" pitchFamily="34" charset="0"/>
                      </a:endParaRPr>
                    </a:p>
                  </a:txBody>
                  <a:tcPr marL="185484" marR="185484" marT="92742" marB="927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855627446"/>
                  </a:ext>
                </a:extLst>
              </a:tr>
              <a:tr h="433568">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Clause</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Description</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Claim</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C</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C by ELOS</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N/A</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NC</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Justification</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456120752"/>
                  </a:ext>
                </a:extLst>
              </a:tr>
              <a:tr h="433568">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X</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6130351"/>
                  </a:ext>
                </a:extLst>
              </a:tr>
              <a:tr h="433568">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X</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2403431"/>
                  </a:ext>
                </a:extLst>
              </a:tr>
              <a:tr h="433568">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X</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6255537"/>
                  </a:ext>
                </a:extLst>
              </a:tr>
              <a:tr h="433568">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X</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380197"/>
                  </a:ext>
                </a:extLst>
              </a:tr>
              <a:tr h="433568">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7500597"/>
                  </a:ext>
                </a:extLst>
              </a:tr>
              <a:tr h="433568">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AU" sz="2200" b="0" i="0" u="none" strike="noStrike" dirty="0">
                          <a:solidFill>
                            <a:srgbClr val="000000"/>
                          </a:solidFill>
                          <a:effectLst/>
                          <a:latin typeface="Calibri" panose="020F0502020204030204" pitchFamily="34" charset="0"/>
                        </a:rPr>
                        <a:t> </a:t>
                      </a:r>
                      <a:endParaRPr lang="en-AU" sz="3700" b="0" i="0" u="none" strike="noStrike" dirty="0">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7495027"/>
                  </a:ext>
                </a:extLst>
              </a:tr>
            </a:tbl>
          </a:graphicData>
        </a:graphic>
      </p:graphicFrame>
      <p:sp>
        <p:nvSpPr>
          <p:cNvPr id="2" name="TextBox 1">
            <a:extLst>
              <a:ext uri="{FF2B5EF4-FFF2-40B4-BE49-F238E27FC236}">
                <a16:creationId xmlns:a16="http://schemas.microsoft.com/office/drawing/2014/main" id="{01C546AE-B119-4C63-AD4D-CE0C01BC8A50}"/>
              </a:ext>
            </a:extLst>
          </p:cNvPr>
          <p:cNvSpPr txBox="1"/>
          <p:nvPr/>
        </p:nvSpPr>
        <p:spPr>
          <a:xfrm>
            <a:off x="8334353" y="749224"/>
            <a:ext cx="2357610" cy="1200329"/>
          </a:xfrm>
          <a:prstGeom prst="rect">
            <a:avLst/>
          </a:prstGeom>
          <a:solidFill>
            <a:srgbClr val="92D050"/>
          </a:solidFill>
          <a:ln>
            <a:solidFill>
              <a:schemeClr val="tx1"/>
            </a:solidFill>
          </a:ln>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22272B"/>
                </a:solidFill>
                <a:effectLst/>
                <a:uLnTx/>
                <a:uFillTx/>
                <a:latin typeface="Public Sans Light"/>
                <a:ea typeface="+mn-ea"/>
                <a:cs typeface="+mn-cs"/>
              </a:rPr>
              <a:t>Evidence, references and logic for the decision by the verifier.</a:t>
            </a:r>
          </a:p>
        </p:txBody>
      </p:sp>
      <p:cxnSp>
        <p:nvCxnSpPr>
          <p:cNvPr id="6" name="Straight Arrow Connector 5">
            <a:extLst>
              <a:ext uri="{FF2B5EF4-FFF2-40B4-BE49-F238E27FC236}">
                <a16:creationId xmlns:a16="http://schemas.microsoft.com/office/drawing/2014/main" id="{E9318E4E-E0F1-4D68-9A72-B2F06FB8FC58}"/>
              </a:ext>
            </a:extLst>
          </p:cNvPr>
          <p:cNvCxnSpPr>
            <a:cxnSpLocks/>
          </p:cNvCxnSpPr>
          <p:nvPr/>
        </p:nvCxnSpPr>
        <p:spPr>
          <a:xfrm>
            <a:off x="9782978" y="1949553"/>
            <a:ext cx="528810" cy="1322457"/>
          </a:xfrm>
          <a:prstGeom prst="straightConnector1">
            <a:avLst/>
          </a:prstGeom>
          <a:ln w="57150">
            <a:solidFill>
              <a:srgbClr val="D7153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7091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p:txBody>
          <a:bodyPr/>
          <a:lstStyle/>
          <a:p>
            <a:r>
              <a:rPr lang="en-AU" dirty="0"/>
              <a:t>Design verifiers and good practice</a:t>
            </a:r>
          </a:p>
        </p:txBody>
      </p:sp>
      <p:sp>
        <p:nvSpPr>
          <p:cNvPr id="2" name="Content Placeholder 1">
            <a:extLst>
              <a:ext uri="{FF2B5EF4-FFF2-40B4-BE49-F238E27FC236}">
                <a16:creationId xmlns:a16="http://schemas.microsoft.com/office/drawing/2014/main" id="{6C37F60A-59A5-4283-B60A-18235ED54F86}"/>
              </a:ext>
            </a:extLst>
          </p:cNvPr>
          <p:cNvSpPr>
            <a:spLocks noGrp="1"/>
          </p:cNvSpPr>
          <p:nvPr>
            <p:ph sz="half" idx="1"/>
          </p:nvPr>
        </p:nvSpPr>
        <p:spPr>
          <a:xfrm>
            <a:off x="360000" y="2340010"/>
            <a:ext cx="11448000" cy="4033045"/>
          </a:xfrm>
        </p:spPr>
        <p:txBody>
          <a:bodyPr>
            <a:normAutofit/>
          </a:bodyPr>
          <a:lstStyle/>
          <a:p>
            <a:r>
              <a:rPr lang="en-AU" sz="3200" dirty="0"/>
              <a:t>Design order review</a:t>
            </a:r>
          </a:p>
          <a:p>
            <a:pPr marL="285750" indent="-285750">
              <a:buFont typeface="Arial" panose="020B0604020202020204" pitchFamily="34" charset="0"/>
              <a:buChar char="•"/>
            </a:pPr>
            <a:r>
              <a:rPr lang="en-AU" sz="1800" dirty="0"/>
              <a:t>Line by line review of the Design requirements and Performance and Testing requirements.</a:t>
            </a:r>
          </a:p>
          <a:p>
            <a:pPr marL="285750" indent="-285750">
              <a:buFont typeface="Arial" panose="020B0604020202020204" pitchFamily="34" charset="0"/>
              <a:buChar char="•"/>
            </a:pPr>
            <a:r>
              <a:rPr lang="en-AU" sz="1800" dirty="0"/>
              <a:t>It must treat each sub section.</a:t>
            </a:r>
          </a:p>
          <a:p>
            <a:pPr marL="285750" indent="-285750">
              <a:buFont typeface="Arial" panose="020B0604020202020204" pitchFamily="34" charset="0"/>
              <a:buChar char="•"/>
            </a:pPr>
            <a:r>
              <a:rPr lang="en-AU" sz="1800" dirty="0"/>
              <a:t>Typically the design order has broad requirements. The verifier should be able to show a broad but logical ‘justification’ which hits the key points for how you have reached your decision.</a:t>
            </a:r>
          </a:p>
          <a:p>
            <a:pPr marL="285750" indent="-285750">
              <a:buFont typeface="Arial" panose="020B0604020202020204" pitchFamily="34" charset="0"/>
              <a:buChar char="•"/>
            </a:pPr>
            <a:r>
              <a:rPr lang="en-AU" sz="1800" dirty="0"/>
              <a:t>In your justification, imagine you need to explain it to someone who is not familiar with the design or standard</a:t>
            </a:r>
          </a:p>
          <a:p>
            <a:pPr marL="285750" indent="-285750">
              <a:buFont typeface="Arial" panose="020B0604020202020204" pitchFamily="34" charset="0"/>
              <a:buChar char="•"/>
            </a:pPr>
            <a:r>
              <a:rPr lang="en-AU" sz="1800" dirty="0"/>
              <a:t>Identify the references including page numbers or a range of pages</a:t>
            </a:r>
          </a:p>
          <a:p>
            <a:pPr marL="285750" indent="-285750">
              <a:buFont typeface="Arial" panose="020B0604020202020204" pitchFamily="34" charset="0"/>
              <a:buChar char="•"/>
            </a:pPr>
            <a:r>
              <a:rPr lang="en-AU" sz="1800" dirty="0"/>
              <a:t>Identify the key reasons are that drove your decision.</a:t>
            </a:r>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61</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654728079"/>
      </p:ext>
    </p:extLst>
  </p:cSld>
  <p:clrMapOvr>
    <a:masterClrMapping/>
  </p:clrMapOvr>
  <p:extLst>
    <p:ext uri="{6950BFC3-D8DA-4A85-94F7-54DA5524770B}">
      <p188:commentRel xmlns:p188="http://schemas.microsoft.com/office/powerpoint/2018/8/main" r:id="rId3"/>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p:txBody>
          <a:bodyPr/>
          <a:lstStyle/>
          <a:p>
            <a:r>
              <a:rPr lang="en-AU" dirty="0"/>
              <a:t>Design verifiers and good practice</a:t>
            </a:r>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62</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pic>
        <p:nvPicPr>
          <p:cNvPr id="8" name="Picture 7">
            <a:extLst>
              <a:ext uri="{FF2B5EF4-FFF2-40B4-BE49-F238E27FC236}">
                <a16:creationId xmlns:a16="http://schemas.microsoft.com/office/drawing/2014/main" id="{2016049E-937C-4A08-B3AA-0E673CAD5064}"/>
              </a:ext>
            </a:extLst>
          </p:cNvPr>
          <p:cNvPicPr>
            <a:picLocks noChangeAspect="1"/>
          </p:cNvPicPr>
          <p:nvPr/>
        </p:nvPicPr>
        <p:blipFill>
          <a:blip r:embed="rId4"/>
          <a:stretch>
            <a:fillRect/>
          </a:stretch>
        </p:blipFill>
        <p:spPr>
          <a:xfrm>
            <a:off x="1176338" y="2376487"/>
            <a:ext cx="8771894" cy="1876659"/>
          </a:xfrm>
          <a:prstGeom prst="rect">
            <a:avLst/>
          </a:prstGeom>
        </p:spPr>
      </p:pic>
      <p:sp>
        <p:nvSpPr>
          <p:cNvPr id="9" name="TextBox 8">
            <a:extLst>
              <a:ext uri="{FF2B5EF4-FFF2-40B4-BE49-F238E27FC236}">
                <a16:creationId xmlns:a16="http://schemas.microsoft.com/office/drawing/2014/main" id="{1E9FD472-A458-4D33-9885-BE9AABE61B7F}"/>
              </a:ext>
            </a:extLst>
          </p:cNvPr>
          <p:cNvSpPr txBox="1"/>
          <p:nvPr/>
        </p:nvSpPr>
        <p:spPr>
          <a:xfrm>
            <a:off x="360001" y="4253146"/>
            <a:ext cx="11448000" cy="1746632"/>
          </a:xfrm>
          <a:prstGeom prst="rect">
            <a:avLst/>
          </a:prstGeom>
          <a:noFill/>
        </p:spPr>
        <p:txBody>
          <a:bodyPr wrap="square" rtlCol="0">
            <a:spAutoFit/>
          </a:bodyPr>
          <a:lstStyle/>
          <a:p>
            <a:pPr marL="342900" marR="0" lvl="0" indent="-342900" algn="l" defTabSz="609585"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AU" sz="2000" b="1" i="0" u="none" strike="noStrike" kern="1200" cap="none" spc="0" normalizeH="0" baseline="0" noProof="0" dirty="0">
                <a:ln>
                  <a:noFill/>
                </a:ln>
                <a:solidFill>
                  <a:srgbClr val="22272B"/>
                </a:solidFill>
                <a:effectLst/>
                <a:uLnTx/>
                <a:uFillTx/>
                <a:latin typeface="Public Sans Light"/>
                <a:ea typeface="+mn-ea"/>
                <a:cs typeface="+mn-cs"/>
              </a:rPr>
              <a:t>If not used – State Not Applicable </a:t>
            </a:r>
            <a:r>
              <a:rPr kumimoji="0" lang="en-AU" sz="2000" b="1" i="1" u="none" strike="noStrike" kern="1200" cap="none" spc="0" normalizeH="0" baseline="0" noProof="0" dirty="0">
                <a:ln>
                  <a:noFill/>
                </a:ln>
                <a:solidFill>
                  <a:srgbClr val="22272B"/>
                </a:solidFill>
                <a:effectLst/>
                <a:uLnTx/>
                <a:uFillTx/>
                <a:latin typeface="Public Sans Light"/>
                <a:ea typeface="+mn-ea"/>
                <a:cs typeface="+mn-cs"/>
              </a:rPr>
              <a:t>- </a:t>
            </a:r>
            <a:r>
              <a:rPr kumimoji="0" lang="en-AU" sz="2000" b="1" i="0" u="none" strike="noStrike" kern="1200" cap="none" spc="0" normalizeH="0" baseline="0" noProof="0" dirty="0">
                <a:ln>
                  <a:noFill/>
                </a:ln>
                <a:solidFill>
                  <a:srgbClr val="22272B"/>
                </a:solidFill>
                <a:effectLst/>
                <a:uLnTx/>
                <a:uFillTx/>
                <a:latin typeface="Public Sans Light"/>
                <a:ea typeface="+mn-ea"/>
                <a:cs typeface="+mn-cs"/>
              </a:rPr>
              <a:t>All Design Order/TRG/AS requirements are complied with directly.</a:t>
            </a:r>
          </a:p>
          <a:p>
            <a:pPr marL="342900" marR="0" lvl="0" indent="-342900" algn="l" defTabSz="609585"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AU" sz="2000" b="1" i="0" u="none" strike="noStrike" kern="1200" cap="none" spc="0" normalizeH="0" baseline="0" noProof="0" dirty="0">
                <a:ln>
                  <a:noFill/>
                </a:ln>
                <a:solidFill>
                  <a:srgbClr val="22272B"/>
                </a:solidFill>
                <a:effectLst/>
                <a:uLnTx/>
                <a:uFillTx/>
                <a:latin typeface="Public Sans Light"/>
                <a:ea typeface="+mn-ea"/>
                <a:cs typeface="+mn-cs"/>
              </a:rPr>
              <a:t>If used – Identify which Design Order/TRG/AS requirements are deemed compliant by ELOS</a:t>
            </a:r>
          </a:p>
          <a:p>
            <a:pPr marL="342900" marR="0" lvl="0" indent="-342900" algn="l" defTabSz="609585"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AU" sz="2000" b="1" i="0" u="none" strike="noStrike" kern="1200" cap="none" spc="0" normalizeH="0" baseline="0" noProof="0" dirty="0">
                <a:ln>
                  <a:noFill/>
                </a:ln>
                <a:solidFill>
                  <a:srgbClr val="22272B"/>
                </a:solidFill>
                <a:effectLst/>
                <a:uLnTx/>
                <a:uFillTx/>
                <a:latin typeface="Public Sans Light"/>
                <a:ea typeface="+mn-ea"/>
                <a:cs typeface="+mn-cs"/>
              </a:rPr>
              <a:t>Clause 5.3.1 of the guide provides an approach to assess the appropriateness of ELOS</a:t>
            </a:r>
          </a:p>
          <a:p>
            <a:pPr marL="342900" marR="0" lvl="0" indent="-342900" algn="l" defTabSz="609585"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AU" sz="2000" b="1" i="0" u="none" strike="noStrike" kern="1200" cap="none" spc="0" normalizeH="0" baseline="0" noProof="0" dirty="0">
                <a:ln>
                  <a:noFill/>
                </a:ln>
                <a:solidFill>
                  <a:srgbClr val="22272B"/>
                </a:solidFill>
                <a:effectLst/>
                <a:uLnTx/>
                <a:uFillTx/>
                <a:latin typeface="Public Sans Light"/>
                <a:ea typeface="+mn-ea"/>
                <a:cs typeface="+mn-cs"/>
              </a:rPr>
              <a:t>Discussed on the ‘Mindset slide’</a:t>
            </a:r>
          </a:p>
        </p:txBody>
      </p:sp>
    </p:spTree>
    <p:extLst>
      <p:ext uri="{BB962C8B-B14F-4D97-AF65-F5344CB8AC3E}">
        <p14:creationId xmlns:p14="http://schemas.microsoft.com/office/powerpoint/2010/main" val="2188488592"/>
      </p:ext>
    </p:extLst>
  </p:cSld>
  <p:clrMapOvr>
    <a:masterClrMapping/>
  </p:clrMapOvr>
  <p:extLst>
    <p:ext uri="{6950BFC3-D8DA-4A85-94F7-54DA5524770B}">
      <p188:commentRel xmlns:p188="http://schemas.microsoft.com/office/powerpoint/2018/8/main" r:id="rId3"/>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p:txBody>
          <a:bodyPr/>
          <a:lstStyle/>
          <a:p>
            <a:r>
              <a:rPr lang="en-AU" dirty="0"/>
              <a:t>Design verifiers and good practice</a:t>
            </a:r>
          </a:p>
        </p:txBody>
      </p:sp>
      <p:sp>
        <p:nvSpPr>
          <p:cNvPr id="2" name="Content Placeholder 1">
            <a:extLst>
              <a:ext uri="{FF2B5EF4-FFF2-40B4-BE49-F238E27FC236}">
                <a16:creationId xmlns:a16="http://schemas.microsoft.com/office/drawing/2014/main" id="{6C37F60A-59A5-4283-B60A-18235ED54F86}"/>
              </a:ext>
            </a:extLst>
          </p:cNvPr>
          <p:cNvSpPr>
            <a:spLocks noGrp="1"/>
          </p:cNvSpPr>
          <p:nvPr>
            <p:ph sz="half" idx="1"/>
          </p:nvPr>
        </p:nvSpPr>
        <p:spPr>
          <a:xfrm>
            <a:off x="360000" y="2340010"/>
            <a:ext cx="11448000" cy="4033045"/>
          </a:xfrm>
        </p:spPr>
        <p:txBody>
          <a:bodyPr>
            <a:normAutofit/>
          </a:bodyPr>
          <a:lstStyle/>
          <a:p>
            <a:r>
              <a:rPr lang="en-AU" sz="3200" dirty="0"/>
              <a:t>TRG or AS review – Justification Key Points</a:t>
            </a:r>
          </a:p>
          <a:p>
            <a:pPr marL="457200" indent="-457200">
              <a:buFont typeface="Arial" panose="020B0604020202020204" pitchFamily="34" charset="0"/>
              <a:buChar char="•"/>
            </a:pPr>
            <a:r>
              <a:rPr lang="en-AU" sz="1800" dirty="0"/>
              <a:t>Identify key requirement (SAHR brake, min deceleration, delay time, etc)</a:t>
            </a:r>
          </a:p>
          <a:p>
            <a:pPr marL="457200" indent="-457200">
              <a:buFont typeface="Arial" panose="020B0604020202020204" pitchFamily="34" charset="0"/>
              <a:buChar char="•"/>
            </a:pPr>
            <a:r>
              <a:rPr lang="en-AU" sz="1800" dirty="0"/>
              <a:t>Identify source of evidence (incl page no. or paragraph)</a:t>
            </a:r>
          </a:p>
          <a:p>
            <a:pPr marL="457200" indent="-457200">
              <a:buFont typeface="Arial" panose="020B0604020202020204" pitchFamily="34" charset="0"/>
              <a:buChar char="•"/>
            </a:pPr>
            <a:r>
              <a:rPr lang="en-AU" sz="1800" dirty="0"/>
              <a:t>Show clearly how this meets the requirement</a:t>
            </a:r>
          </a:p>
          <a:p>
            <a:r>
              <a:rPr lang="en-AU" sz="3200" dirty="0"/>
              <a:t>Other things….</a:t>
            </a:r>
          </a:p>
          <a:p>
            <a:pPr marL="457200" indent="-457200">
              <a:buFont typeface="Arial" panose="020B0604020202020204" pitchFamily="34" charset="0"/>
              <a:buChar char="•"/>
            </a:pPr>
            <a:r>
              <a:rPr lang="en-AU" sz="1800" dirty="0"/>
              <a:t>Include assessments of the relevant Appendices. Testing has specific requirements. </a:t>
            </a:r>
          </a:p>
          <a:p>
            <a:pPr marL="457200" indent="-457200">
              <a:buFont typeface="Arial" panose="020B0604020202020204" pitchFamily="34" charset="0"/>
              <a:buChar char="•"/>
            </a:pPr>
            <a:r>
              <a:rPr lang="en-AU" sz="1800" dirty="0"/>
              <a:t>Performance requirements must be measured. </a:t>
            </a:r>
          </a:p>
          <a:p>
            <a:pPr marL="457200" indent="-457200">
              <a:buFont typeface="Arial" panose="020B0604020202020204" pitchFamily="34" charset="0"/>
              <a:buChar char="•"/>
            </a:pPr>
            <a:r>
              <a:rPr lang="en-AU" sz="1800" dirty="0"/>
              <a:t>Performance requirements are absolute.</a:t>
            </a:r>
          </a:p>
          <a:p>
            <a:pPr marL="457200" indent="-457200">
              <a:buFont typeface="Arial" panose="020B0604020202020204" pitchFamily="34" charset="0"/>
              <a:buChar char="•"/>
            </a:pPr>
            <a:endParaRPr lang="en-AU" sz="1800" dirty="0"/>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63</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643098215"/>
      </p:ext>
    </p:extLst>
  </p:cSld>
  <p:clrMapOvr>
    <a:masterClrMapping/>
  </p:clrMapOvr>
  <p:extLst>
    <p:ext uri="{6950BFC3-D8DA-4A85-94F7-54DA5524770B}">
      <p188:commentRel xmlns:p188="http://schemas.microsoft.com/office/powerpoint/2018/8/main" r:id="rId3"/>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p:txBody>
          <a:bodyPr/>
          <a:lstStyle/>
          <a:p>
            <a:r>
              <a:rPr lang="en-AU" sz="3600" dirty="0"/>
              <a:t>Example – TBS TRG</a:t>
            </a:r>
            <a:endParaRPr lang="en-AU" dirty="0"/>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64</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graphicFrame>
        <p:nvGraphicFramePr>
          <p:cNvPr id="7" name="Table 6">
            <a:extLst>
              <a:ext uri="{FF2B5EF4-FFF2-40B4-BE49-F238E27FC236}">
                <a16:creationId xmlns:a16="http://schemas.microsoft.com/office/drawing/2014/main" id="{3A979A42-433D-46A0-B15D-95CB98AEE27C}"/>
              </a:ext>
            </a:extLst>
          </p:cNvPr>
          <p:cNvGraphicFramePr>
            <a:graphicFrameLocks noGrp="1"/>
          </p:cNvGraphicFramePr>
          <p:nvPr/>
        </p:nvGraphicFramePr>
        <p:xfrm>
          <a:off x="360363" y="2547261"/>
          <a:ext cx="11447464" cy="3320613"/>
        </p:xfrm>
        <a:graphic>
          <a:graphicData uri="http://schemas.openxmlformats.org/drawingml/2006/table">
            <a:tbl>
              <a:tblPr/>
              <a:tblGrid>
                <a:gridCol w="1236558">
                  <a:extLst>
                    <a:ext uri="{9D8B030D-6E8A-4147-A177-3AD203B41FA5}">
                      <a16:colId xmlns:a16="http://schemas.microsoft.com/office/drawing/2014/main" val="3617519415"/>
                    </a:ext>
                  </a:extLst>
                </a:gridCol>
                <a:gridCol w="1990085">
                  <a:extLst>
                    <a:ext uri="{9D8B030D-6E8A-4147-A177-3AD203B41FA5}">
                      <a16:colId xmlns:a16="http://schemas.microsoft.com/office/drawing/2014/main" val="1353192678"/>
                    </a:ext>
                  </a:extLst>
                </a:gridCol>
                <a:gridCol w="1289794">
                  <a:extLst>
                    <a:ext uri="{9D8B030D-6E8A-4147-A177-3AD203B41FA5}">
                      <a16:colId xmlns:a16="http://schemas.microsoft.com/office/drawing/2014/main" val="1068331257"/>
                    </a:ext>
                  </a:extLst>
                </a:gridCol>
                <a:gridCol w="647700">
                  <a:extLst>
                    <a:ext uri="{9D8B030D-6E8A-4147-A177-3AD203B41FA5}">
                      <a16:colId xmlns:a16="http://schemas.microsoft.com/office/drawing/2014/main" val="2334581722"/>
                    </a:ext>
                  </a:extLst>
                </a:gridCol>
                <a:gridCol w="838200">
                  <a:extLst>
                    <a:ext uri="{9D8B030D-6E8A-4147-A177-3AD203B41FA5}">
                      <a16:colId xmlns:a16="http://schemas.microsoft.com/office/drawing/2014/main" val="950240353"/>
                    </a:ext>
                  </a:extLst>
                </a:gridCol>
                <a:gridCol w="762000">
                  <a:extLst>
                    <a:ext uri="{9D8B030D-6E8A-4147-A177-3AD203B41FA5}">
                      <a16:colId xmlns:a16="http://schemas.microsoft.com/office/drawing/2014/main" val="1322451138"/>
                    </a:ext>
                  </a:extLst>
                </a:gridCol>
                <a:gridCol w="622300">
                  <a:extLst>
                    <a:ext uri="{9D8B030D-6E8A-4147-A177-3AD203B41FA5}">
                      <a16:colId xmlns:a16="http://schemas.microsoft.com/office/drawing/2014/main" val="3426440873"/>
                    </a:ext>
                  </a:extLst>
                </a:gridCol>
                <a:gridCol w="4060827">
                  <a:extLst>
                    <a:ext uri="{9D8B030D-6E8A-4147-A177-3AD203B41FA5}">
                      <a16:colId xmlns:a16="http://schemas.microsoft.com/office/drawing/2014/main" val="1972799079"/>
                    </a:ext>
                  </a:extLst>
                </a:gridCol>
              </a:tblGrid>
              <a:tr h="599731">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 </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DESIGNER</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5">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VERIFIER</a:t>
                      </a:r>
                      <a:endParaRPr lang="en-AU" sz="3700" b="0" i="0" u="none" strike="noStrike">
                        <a:effectLst/>
                        <a:latin typeface="Arial" panose="020B0604020202020204" pitchFamily="34" charset="0"/>
                      </a:endParaRPr>
                    </a:p>
                  </a:txBody>
                  <a:tcPr marL="185484" marR="185484" marT="92742" marB="927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855627446"/>
                  </a:ext>
                </a:extLst>
              </a:tr>
              <a:tr h="433568">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Clause</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spcBef>
                          <a:spcPts val="0"/>
                        </a:spcBef>
                        <a:spcAft>
                          <a:spcPts val="0"/>
                        </a:spcAft>
                      </a:pPr>
                      <a:r>
                        <a:rPr lang="en-AU" sz="2200" b="0" i="0" u="none" strike="noStrike">
                          <a:solidFill>
                            <a:srgbClr val="000000"/>
                          </a:solidFill>
                          <a:effectLst/>
                          <a:latin typeface="Calibri" panose="020F0502020204030204" pitchFamily="34" charset="0"/>
                        </a:rPr>
                        <a:t>Description</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Claim</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C</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C by ELOS</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N/A</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NC</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spcBef>
                          <a:spcPts val="0"/>
                        </a:spcBef>
                        <a:spcAft>
                          <a:spcPts val="0"/>
                        </a:spcAft>
                      </a:pPr>
                      <a:r>
                        <a:rPr lang="en-AU" sz="2200" b="0" i="0" u="none" strike="noStrike">
                          <a:solidFill>
                            <a:srgbClr val="000000"/>
                          </a:solidFill>
                          <a:effectLst/>
                          <a:latin typeface="Calibri" panose="020F0502020204030204" pitchFamily="34" charset="0"/>
                        </a:rPr>
                        <a:t>Justification</a:t>
                      </a:r>
                      <a:endParaRPr lang="en-AU" sz="3700" b="0" i="0" u="none" strike="noStrike">
                        <a:effectLst/>
                        <a:latin typeface="Arial" panose="020B0604020202020204" pitchFamily="34" charset="0"/>
                      </a:endParaRP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456120752"/>
                  </a:ext>
                </a:extLst>
              </a:tr>
              <a:tr h="433568">
                <a:tc>
                  <a:txBody>
                    <a:bodyPr/>
                    <a:lstStyle/>
                    <a:p>
                      <a:pPr algn="ctr" fontAlgn="b">
                        <a:spcBef>
                          <a:spcPts val="0"/>
                        </a:spcBef>
                        <a:spcAft>
                          <a:spcPts val="0"/>
                        </a:spcAft>
                      </a:pPr>
                      <a:r>
                        <a:rPr lang="en-AU" sz="2200" b="0" i="0" u="none" strike="noStrike" dirty="0">
                          <a:solidFill>
                            <a:srgbClr val="000000"/>
                          </a:solidFill>
                          <a:effectLst/>
                          <a:latin typeface="Calibri" panose="020F0502020204030204" pitchFamily="34" charset="0"/>
                        </a:rPr>
                        <a:t> 1.3.4</a:t>
                      </a:r>
                      <a:endParaRPr lang="en-AU" sz="3700" b="0" i="0" u="none" strike="noStrike" dirty="0">
                        <a:effectLst/>
                        <a:latin typeface="Arial" panose="020B0604020202020204" pitchFamily="34" charset="0"/>
                      </a:endParaRPr>
                    </a:p>
                  </a:txBody>
                  <a:tcPr marL="19321" marR="19321" marT="193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dirty="0">
                          <a:solidFill>
                            <a:srgbClr val="000000"/>
                          </a:solidFill>
                          <a:effectLst/>
                          <a:latin typeface="Calibri" panose="020F0502020204030204" pitchFamily="34" charset="0"/>
                        </a:rPr>
                        <a:t> Stopping Distance – Service brakes</a:t>
                      </a:r>
                      <a:endParaRPr lang="en-AU" sz="3700" b="0" i="0" u="none" strike="noStrike" dirty="0">
                        <a:effectLst/>
                        <a:latin typeface="Arial" panose="020B0604020202020204" pitchFamily="34" charset="0"/>
                      </a:endParaRPr>
                    </a:p>
                  </a:txBody>
                  <a:tcPr marL="19321" marR="19321" marT="193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dirty="0">
                          <a:solidFill>
                            <a:srgbClr val="000000"/>
                          </a:solidFill>
                          <a:effectLst/>
                          <a:latin typeface="Calibri" panose="020F0502020204030204" pitchFamily="34" charset="0"/>
                        </a:rPr>
                        <a:t>COMPLIES</a:t>
                      </a:r>
                      <a:endParaRPr lang="en-AU" sz="3700" b="0" i="0" u="none" strike="noStrike" dirty="0">
                        <a:effectLst/>
                        <a:latin typeface="Arial" panose="020B0604020202020204" pitchFamily="34" charset="0"/>
                      </a:endParaRPr>
                    </a:p>
                  </a:txBody>
                  <a:tcPr marL="19321" marR="19321" marT="193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dirty="0">
                          <a:solidFill>
                            <a:srgbClr val="000000"/>
                          </a:solidFill>
                          <a:effectLst/>
                          <a:latin typeface="Calibri" panose="020F0502020204030204" pitchFamily="34" charset="0"/>
                        </a:rPr>
                        <a:t>C</a:t>
                      </a:r>
                      <a:endParaRPr lang="en-AU" sz="3700" b="0" i="0" u="none" strike="noStrike" dirty="0">
                        <a:effectLst/>
                        <a:latin typeface="Arial" panose="020B0604020202020204" pitchFamily="34" charset="0"/>
                      </a:endParaRPr>
                    </a:p>
                  </a:txBody>
                  <a:tcPr marL="19321" marR="19321" marT="193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dirty="0">
                          <a:solidFill>
                            <a:srgbClr val="000000"/>
                          </a:solidFill>
                          <a:effectLst/>
                          <a:latin typeface="Calibri" panose="020F0502020204030204" pitchFamily="34" charset="0"/>
                        </a:rPr>
                        <a:t> -</a:t>
                      </a:r>
                      <a:endParaRPr lang="en-AU" sz="3700" b="0" i="0" u="none" strike="noStrike" dirty="0">
                        <a:effectLst/>
                        <a:latin typeface="Arial" panose="020B0604020202020204" pitchFamily="34" charset="0"/>
                      </a:endParaRPr>
                    </a:p>
                  </a:txBody>
                  <a:tcPr marL="19321" marR="19321" marT="193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dirty="0">
                          <a:solidFill>
                            <a:srgbClr val="000000"/>
                          </a:solidFill>
                          <a:effectLst/>
                          <a:latin typeface="Calibri" panose="020F0502020204030204" pitchFamily="34" charset="0"/>
                        </a:rPr>
                        <a:t>-</a:t>
                      </a:r>
                      <a:endParaRPr lang="en-AU" sz="3700" b="0" i="0" u="none" strike="noStrike" dirty="0">
                        <a:effectLst/>
                        <a:latin typeface="Arial" panose="020B0604020202020204" pitchFamily="34" charset="0"/>
                      </a:endParaRPr>
                    </a:p>
                  </a:txBody>
                  <a:tcPr marL="19321" marR="19321" marT="193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AU" sz="2200" b="0" i="0" u="none" strike="noStrike" dirty="0">
                          <a:solidFill>
                            <a:srgbClr val="000000"/>
                          </a:solidFill>
                          <a:effectLst/>
                          <a:latin typeface="Calibri" panose="020F0502020204030204" pitchFamily="34" charset="0"/>
                        </a:rPr>
                        <a:t>-</a:t>
                      </a:r>
                      <a:endParaRPr lang="en-AU" sz="3700" b="0" i="0" u="none" strike="noStrike" dirty="0">
                        <a:effectLst/>
                        <a:latin typeface="Arial" panose="020B0604020202020204" pitchFamily="34" charset="0"/>
                      </a:endParaRPr>
                    </a:p>
                  </a:txBody>
                  <a:tcPr marL="19321" marR="19321" marT="193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342900" indent="-342900" algn="l" fontAlgn="b">
                        <a:spcBef>
                          <a:spcPts val="0"/>
                        </a:spcBef>
                        <a:spcAft>
                          <a:spcPts val="0"/>
                        </a:spcAft>
                        <a:buFont typeface="Arial" panose="020B0604020202020204" pitchFamily="34" charset="0"/>
                        <a:buChar char="•"/>
                      </a:pPr>
                      <a:r>
                        <a:rPr lang="en-AU" sz="2200" b="0" i="0" u="none" strike="noStrike" dirty="0">
                          <a:solidFill>
                            <a:srgbClr val="000000"/>
                          </a:solidFill>
                          <a:effectLst/>
                          <a:latin typeface="Calibri" panose="020F0502020204030204" pitchFamily="34" charset="0"/>
                        </a:rPr>
                        <a:t>[6] Brake test report </a:t>
                      </a:r>
                      <a:r>
                        <a:rPr lang="en-AU" sz="2200" b="0" i="0" u="none" strike="noStrike" dirty="0" err="1">
                          <a:solidFill>
                            <a:srgbClr val="000000"/>
                          </a:solidFill>
                          <a:effectLst/>
                          <a:latin typeface="Calibri" panose="020F0502020204030204" pitchFamily="34" charset="0"/>
                        </a:rPr>
                        <a:t>pg</a:t>
                      </a:r>
                      <a:r>
                        <a:rPr lang="en-AU" sz="2200" b="0" i="0" u="none" strike="noStrike" dirty="0">
                          <a:solidFill>
                            <a:srgbClr val="000000"/>
                          </a:solidFill>
                          <a:effectLst/>
                          <a:latin typeface="Calibri" panose="020F0502020204030204" pitchFamily="34" charset="0"/>
                        </a:rPr>
                        <a:t> 9 &amp; 10</a:t>
                      </a:r>
                    </a:p>
                    <a:p>
                      <a:pPr marL="342900" indent="-342900" algn="l" fontAlgn="b">
                        <a:spcBef>
                          <a:spcPts val="0"/>
                        </a:spcBef>
                        <a:spcAft>
                          <a:spcPts val="0"/>
                        </a:spcAft>
                        <a:buFont typeface="Arial" panose="020B0604020202020204" pitchFamily="34" charset="0"/>
                        <a:buChar char="•"/>
                      </a:pPr>
                      <a:r>
                        <a:rPr lang="en-AU" sz="2200" b="0" i="0" u="none" strike="noStrike" dirty="0">
                          <a:solidFill>
                            <a:srgbClr val="000000"/>
                          </a:solidFill>
                          <a:effectLst/>
                          <a:latin typeface="Calibri" panose="020F0502020204030204" pitchFamily="34" charset="0"/>
                        </a:rPr>
                        <a:t>Calculated mean deceleration </a:t>
                      </a:r>
                      <a:r>
                        <a:rPr lang="en-AU" sz="2200" b="0" i="0" u="none" strike="noStrike" kern="1200" dirty="0">
                          <a:solidFill>
                            <a:srgbClr val="000000"/>
                          </a:solidFill>
                          <a:effectLst/>
                          <a:latin typeface="Calibri" panose="020F0502020204030204" pitchFamily="34" charset="0"/>
                          <a:ea typeface="+mn-ea"/>
                          <a:cs typeface="+mn-cs"/>
                        </a:rPr>
                        <a:t>0.237g (MIN).</a:t>
                      </a:r>
                    </a:p>
                    <a:p>
                      <a:pPr marL="342900" marR="0" lvl="0" indent="-342900" algn="l" defTabSz="914377" rtl="0" eaLnBrk="1" fontAlgn="b" latinLnBrk="0" hangingPunct="1">
                        <a:lnSpc>
                          <a:spcPct val="100000"/>
                        </a:lnSpc>
                        <a:spcBef>
                          <a:spcPts val="0"/>
                        </a:spcBef>
                        <a:spcAft>
                          <a:spcPts val="0"/>
                        </a:spcAft>
                        <a:buClrTx/>
                        <a:buSzTx/>
                        <a:buFont typeface="Arial" panose="020B0604020202020204" pitchFamily="34" charset="0"/>
                        <a:buChar char="•"/>
                        <a:tabLst/>
                        <a:defRPr/>
                      </a:pPr>
                      <a:r>
                        <a:rPr lang="en-AU" sz="2200" b="0" i="0" u="none" strike="noStrike" kern="1200" dirty="0">
                          <a:solidFill>
                            <a:srgbClr val="000000"/>
                          </a:solidFill>
                          <a:effectLst/>
                          <a:latin typeface="Calibri" panose="020F0502020204030204" pitchFamily="34" charset="0"/>
                          <a:ea typeface="+mn-ea"/>
                          <a:cs typeface="+mn-cs"/>
                        </a:rPr>
                        <a:t>Result: Average result = 0.30g, all tests &gt; 0.25g (</a:t>
                      </a:r>
                      <a:r>
                        <a:rPr lang="en-AU" sz="2200" b="0" i="0" u="none" strike="noStrike" kern="1200" dirty="0" err="1">
                          <a:solidFill>
                            <a:srgbClr val="000000"/>
                          </a:solidFill>
                          <a:effectLst/>
                          <a:latin typeface="Calibri" panose="020F0502020204030204" pitchFamily="34" charset="0"/>
                          <a:ea typeface="+mn-ea"/>
                          <a:cs typeface="+mn-cs"/>
                        </a:rPr>
                        <a:t>fwd</a:t>
                      </a:r>
                      <a:r>
                        <a:rPr lang="en-AU" sz="2200" b="0" i="0" u="none" strike="noStrike" kern="1200" dirty="0">
                          <a:solidFill>
                            <a:srgbClr val="000000"/>
                          </a:solidFill>
                          <a:effectLst/>
                          <a:latin typeface="Calibri" panose="020F0502020204030204" pitchFamily="34" charset="0"/>
                          <a:ea typeface="+mn-ea"/>
                          <a:cs typeface="+mn-cs"/>
                        </a:rPr>
                        <a:t>/rev) and greater than MIN. </a:t>
                      </a:r>
                    </a:p>
                  </a:txBody>
                  <a:tcPr marL="19321" marR="19321" marT="193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6130351"/>
                  </a:ext>
                </a:extLst>
              </a:tr>
            </a:tbl>
          </a:graphicData>
        </a:graphic>
      </p:graphicFrame>
    </p:spTree>
    <p:extLst>
      <p:ext uri="{BB962C8B-B14F-4D97-AF65-F5344CB8AC3E}">
        <p14:creationId xmlns:p14="http://schemas.microsoft.com/office/powerpoint/2010/main" val="708199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9688-5957-4A45-97FB-93DFD00D6EA5}"/>
              </a:ext>
            </a:extLst>
          </p:cNvPr>
          <p:cNvSpPr>
            <a:spLocks noGrp="1"/>
          </p:cNvSpPr>
          <p:nvPr>
            <p:ph type="title"/>
          </p:nvPr>
        </p:nvSpPr>
        <p:spPr/>
        <p:txBody>
          <a:bodyPr/>
          <a:lstStyle/>
          <a:p>
            <a:r>
              <a:rPr lang="en-AU" dirty="0"/>
              <a:t>Design verifiers and good practice</a:t>
            </a:r>
          </a:p>
        </p:txBody>
      </p:sp>
      <p:sp>
        <p:nvSpPr>
          <p:cNvPr id="2" name="Content Placeholder 1">
            <a:extLst>
              <a:ext uri="{FF2B5EF4-FFF2-40B4-BE49-F238E27FC236}">
                <a16:creationId xmlns:a16="http://schemas.microsoft.com/office/drawing/2014/main" id="{6C37F60A-59A5-4283-B60A-18235ED54F86}"/>
              </a:ext>
            </a:extLst>
          </p:cNvPr>
          <p:cNvSpPr>
            <a:spLocks noGrp="1"/>
          </p:cNvSpPr>
          <p:nvPr>
            <p:ph sz="half" idx="1"/>
          </p:nvPr>
        </p:nvSpPr>
        <p:spPr>
          <a:xfrm>
            <a:off x="360000" y="2340010"/>
            <a:ext cx="11448000" cy="4033045"/>
          </a:xfrm>
        </p:spPr>
        <p:txBody>
          <a:bodyPr>
            <a:normAutofit fontScale="92500" lnSpcReduction="10000"/>
          </a:bodyPr>
          <a:lstStyle/>
          <a:p>
            <a:r>
              <a:rPr lang="en-AU" sz="3200" dirty="0"/>
              <a:t>General notes – Applications</a:t>
            </a:r>
          </a:p>
          <a:p>
            <a:pPr marL="285750" lvl="2" indent="-285750">
              <a:buFont typeface="Arial" panose="020B0604020202020204" pitchFamily="34" charset="0"/>
              <a:buChar char="•"/>
            </a:pPr>
            <a:r>
              <a:rPr lang="en-AU" sz="1800" dirty="0"/>
              <a:t>Number all the submitted documents. 0. Application form – XYZ Hulk 10T Loader, </a:t>
            </a:r>
          </a:p>
          <a:p>
            <a:pPr marL="285750" lvl="2" indent="-285750">
              <a:buFont typeface="Arial" panose="020B0604020202020204" pitchFamily="34" charset="0"/>
              <a:buChar char="•"/>
            </a:pPr>
            <a:r>
              <a:rPr lang="en-AU" sz="1800" dirty="0"/>
              <a:t>Other documents 1, 2, 3, ………</a:t>
            </a:r>
          </a:p>
          <a:p>
            <a:pPr marL="285750" lvl="2" indent="-285750">
              <a:buFont typeface="Arial" panose="020B0604020202020204" pitchFamily="34" charset="0"/>
              <a:buChar char="•"/>
            </a:pPr>
            <a:r>
              <a:rPr lang="en-AU" sz="1800" dirty="0"/>
              <a:t>This makes referencing sources easier.</a:t>
            </a:r>
          </a:p>
          <a:p>
            <a:pPr marL="285750" lvl="2" indent="-285750">
              <a:buFont typeface="Arial" panose="020B0604020202020204" pitchFamily="34" charset="0"/>
              <a:buChar char="•"/>
            </a:pPr>
            <a:r>
              <a:rPr lang="en-AU" sz="1800" dirty="0"/>
              <a:t>Ensure document number and revision number are in the file name</a:t>
            </a:r>
          </a:p>
          <a:p>
            <a:pPr marL="285750" lvl="2" indent="-285750">
              <a:buFont typeface="Arial" panose="020B0604020202020204" pitchFamily="34" charset="0"/>
              <a:buChar char="•"/>
            </a:pPr>
            <a:endParaRPr lang="en-AU" sz="1800" dirty="0"/>
          </a:p>
          <a:p>
            <a:pPr lvl="2"/>
            <a:r>
              <a:rPr lang="en-AU" sz="1800" b="1" dirty="0"/>
              <a:t>ALTERATIONS</a:t>
            </a:r>
          </a:p>
          <a:p>
            <a:pPr marL="342900" lvl="2" indent="-342900">
              <a:buFont typeface="Arial" panose="020B0604020202020204" pitchFamily="34" charset="0"/>
              <a:buChar char="•"/>
            </a:pPr>
            <a:r>
              <a:rPr lang="en-AU" sz="1800" dirty="0"/>
              <a:t>Make it clear what has changed.</a:t>
            </a:r>
          </a:p>
          <a:p>
            <a:pPr marL="342900" lvl="2" indent="-342900">
              <a:buFont typeface="Arial" panose="020B0604020202020204" pitchFamily="34" charset="0"/>
              <a:buChar char="•"/>
            </a:pPr>
            <a:r>
              <a:rPr lang="en-AU" sz="1800" dirty="0"/>
              <a:t>Provide before and after drawings with mark ups to show what changed (HIGHLIGHTER is good). This applies to representational drawings, schematics, and </a:t>
            </a:r>
            <a:r>
              <a:rPr lang="en-AU" sz="1800"/>
              <a:t>so on.</a:t>
            </a:r>
            <a:endParaRPr lang="en-AU" sz="1800" dirty="0"/>
          </a:p>
          <a:p>
            <a:pPr marL="342900" lvl="2" indent="-342900">
              <a:buFont typeface="Arial" panose="020B0604020202020204" pitchFamily="34" charset="0"/>
              <a:buChar char="•"/>
            </a:pPr>
            <a:r>
              <a:rPr lang="en-AU" sz="1800" dirty="0"/>
              <a:t>If there have been changes that only affect a certain part of the design, then be clear about who assessed what parts are and are not affected, (the designer) and that the verifier has reviewed that assessment and agrees with the designer. </a:t>
            </a:r>
          </a:p>
          <a:p>
            <a:pPr marL="285750" indent="-285750">
              <a:buFont typeface="Arial" panose="020B0604020202020204" pitchFamily="34" charset="0"/>
              <a:buChar char="•"/>
            </a:pPr>
            <a:endParaRPr lang="en-AU" sz="1800" dirty="0"/>
          </a:p>
        </p:txBody>
      </p:sp>
      <p:sp>
        <p:nvSpPr>
          <p:cNvPr id="5" name="Slide Number Placeholder 4">
            <a:extLst>
              <a:ext uri="{FF2B5EF4-FFF2-40B4-BE49-F238E27FC236}">
                <a16:creationId xmlns:a16="http://schemas.microsoft.com/office/drawing/2014/main" id="{C6538278-8D74-4DD6-93EA-01FA786DAC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65</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7434331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365365-679B-4A25-B780-E165E149927F}"/>
              </a:ext>
            </a:extLst>
          </p:cNvPr>
          <p:cNvSpPr>
            <a:spLocks noGrp="1"/>
          </p:cNvSpPr>
          <p:nvPr>
            <p:ph type="ctrTitle"/>
          </p:nvPr>
        </p:nvSpPr>
        <p:spPr/>
        <p:txBody>
          <a:bodyPr/>
          <a:lstStyle/>
          <a:p>
            <a:r>
              <a:rPr lang="en-AU" dirty="0"/>
              <a:t>Thank you </a:t>
            </a:r>
          </a:p>
        </p:txBody>
      </p:sp>
    </p:spTree>
    <p:extLst>
      <p:ext uri="{BB962C8B-B14F-4D97-AF65-F5344CB8AC3E}">
        <p14:creationId xmlns:p14="http://schemas.microsoft.com/office/powerpoint/2010/main" val="18696423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B0D198-68FB-27EA-546E-182BA95DC519}"/>
              </a:ext>
            </a:extLst>
          </p:cNvPr>
          <p:cNvSpPr>
            <a:spLocks noGrp="1"/>
          </p:cNvSpPr>
          <p:nvPr>
            <p:ph type="ctrTitle"/>
          </p:nvPr>
        </p:nvSpPr>
        <p:spPr>
          <a:xfrm>
            <a:off x="359998" y="1719630"/>
            <a:ext cx="7406138" cy="2679008"/>
          </a:xfrm>
        </p:spPr>
        <p:txBody>
          <a:bodyPr/>
          <a:lstStyle/>
          <a:p>
            <a:r>
              <a:rPr lang="en-US" dirty="0"/>
              <a:t>Morning tea</a:t>
            </a:r>
            <a:br>
              <a:rPr lang="en-US" dirty="0"/>
            </a:br>
            <a:endParaRPr lang="en-US" dirty="0"/>
          </a:p>
        </p:txBody>
      </p:sp>
      <p:sp>
        <p:nvSpPr>
          <p:cNvPr id="5" name="Text Placeholder 4">
            <a:extLst>
              <a:ext uri="{FF2B5EF4-FFF2-40B4-BE49-F238E27FC236}">
                <a16:creationId xmlns:a16="http://schemas.microsoft.com/office/drawing/2014/main" id="{970F5BC2-0836-49C8-0590-8329C0CD58A9}"/>
              </a:ext>
            </a:extLst>
          </p:cNvPr>
          <p:cNvSpPr>
            <a:spLocks noGrp="1"/>
          </p:cNvSpPr>
          <p:nvPr>
            <p:ph type="body" sz="quarter" idx="11"/>
          </p:nvPr>
        </p:nvSpPr>
        <p:spPr/>
        <p:txBody>
          <a:bodyPr/>
          <a:lstStyle/>
          <a:p>
            <a:r>
              <a:rPr lang="en-US" dirty="0"/>
              <a:t>Please return for session 2 at 10:20am</a:t>
            </a:r>
          </a:p>
        </p:txBody>
      </p:sp>
      <p:sp>
        <p:nvSpPr>
          <p:cNvPr id="6" name="Text Placeholder 5">
            <a:extLst>
              <a:ext uri="{FF2B5EF4-FFF2-40B4-BE49-F238E27FC236}">
                <a16:creationId xmlns:a16="http://schemas.microsoft.com/office/drawing/2014/main" id="{CC80E9B3-07E5-2F6C-A1ED-1180A917578F}"/>
              </a:ext>
            </a:extLst>
          </p:cNvPr>
          <p:cNvSpPr>
            <a:spLocks noGrp="1"/>
          </p:cNvSpPr>
          <p:nvPr>
            <p:ph type="body" sz="quarter" idx="12"/>
          </p:nvPr>
        </p:nvSpPr>
        <p:spPr/>
        <p:txBody>
          <a:bodyPr/>
          <a:lstStyle/>
          <a:p>
            <a:r>
              <a:rPr lang="en-US" dirty="0"/>
              <a:t>9 March 2023</a:t>
            </a:r>
          </a:p>
        </p:txBody>
      </p:sp>
      <p:pic>
        <p:nvPicPr>
          <p:cNvPr id="9" name="Picture Placeholder 8" descr="A picture containing old&#10;&#10;Description automatically generated">
            <a:extLst>
              <a:ext uri="{FF2B5EF4-FFF2-40B4-BE49-F238E27FC236}">
                <a16:creationId xmlns:a16="http://schemas.microsoft.com/office/drawing/2014/main" id="{23CCFE39-201C-43AC-A31D-2D3758CB941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9230" r="9230"/>
          <a:stretch>
            <a:fillRect/>
          </a:stretch>
        </p:blipFill>
        <p:spPr/>
      </p:pic>
    </p:spTree>
    <p:extLst>
      <p:ext uri="{BB962C8B-B14F-4D97-AF65-F5344CB8AC3E}">
        <p14:creationId xmlns:p14="http://schemas.microsoft.com/office/powerpoint/2010/main" val="6741801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B0D198-68FB-27EA-546E-182BA95DC519}"/>
              </a:ext>
            </a:extLst>
          </p:cNvPr>
          <p:cNvSpPr>
            <a:spLocks noGrp="1"/>
          </p:cNvSpPr>
          <p:nvPr>
            <p:ph type="ctrTitle"/>
          </p:nvPr>
        </p:nvSpPr>
        <p:spPr/>
        <p:txBody>
          <a:bodyPr/>
          <a:lstStyle/>
          <a:p>
            <a:r>
              <a:rPr lang="en-US" dirty="0"/>
              <a:t>High Risk Activities</a:t>
            </a:r>
          </a:p>
        </p:txBody>
      </p:sp>
      <p:sp>
        <p:nvSpPr>
          <p:cNvPr id="4" name="Text Placeholder 3">
            <a:extLst>
              <a:ext uri="{FF2B5EF4-FFF2-40B4-BE49-F238E27FC236}">
                <a16:creationId xmlns:a16="http://schemas.microsoft.com/office/drawing/2014/main" id="{90F94E63-BFE1-FD0D-293F-982BE42F02DA}"/>
              </a:ext>
            </a:extLst>
          </p:cNvPr>
          <p:cNvSpPr>
            <a:spLocks noGrp="1"/>
          </p:cNvSpPr>
          <p:nvPr>
            <p:ph type="body" sz="quarter" idx="10"/>
          </p:nvPr>
        </p:nvSpPr>
        <p:spPr/>
        <p:txBody>
          <a:bodyPr/>
          <a:lstStyle/>
          <a:p>
            <a:r>
              <a:rPr lang="en-US" dirty="0"/>
              <a:t>What is required for Winding systems and Booster fans</a:t>
            </a:r>
          </a:p>
        </p:txBody>
      </p:sp>
      <p:sp>
        <p:nvSpPr>
          <p:cNvPr id="5" name="Text Placeholder 4">
            <a:extLst>
              <a:ext uri="{FF2B5EF4-FFF2-40B4-BE49-F238E27FC236}">
                <a16:creationId xmlns:a16="http://schemas.microsoft.com/office/drawing/2014/main" id="{970F5BC2-0836-49C8-0590-8329C0CD58A9}"/>
              </a:ext>
            </a:extLst>
          </p:cNvPr>
          <p:cNvSpPr>
            <a:spLocks noGrp="1"/>
          </p:cNvSpPr>
          <p:nvPr>
            <p:ph type="body" sz="quarter" idx="11"/>
          </p:nvPr>
        </p:nvSpPr>
        <p:spPr/>
        <p:txBody>
          <a:bodyPr/>
          <a:lstStyle/>
          <a:p>
            <a:r>
              <a:rPr lang="en-US" dirty="0"/>
              <a:t>Owen Barry</a:t>
            </a:r>
          </a:p>
          <a:p>
            <a:r>
              <a:rPr lang="en-US" dirty="0">
                <a:latin typeface="+mn-lt"/>
              </a:rPr>
              <a:t>Principal Inspector Electrical Engineering</a:t>
            </a:r>
          </a:p>
        </p:txBody>
      </p:sp>
      <p:sp>
        <p:nvSpPr>
          <p:cNvPr id="6" name="Text Placeholder 5">
            <a:extLst>
              <a:ext uri="{FF2B5EF4-FFF2-40B4-BE49-F238E27FC236}">
                <a16:creationId xmlns:a16="http://schemas.microsoft.com/office/drawing/2014/main" id="{CC80E9B3-07E5-2F6C-A1ED-1180A917578F}"/>
              </a:ext>
            </a:extLst>
          </p:cNvPr>
          <p:cNvSpPr>
            <a:spLocks noGrp="1"/>
          </p:cNvSpPr>
          <p:nvPr>
            <p:ph type="body" sz="quarter" idx="12"/>
          </p:nvPr>
        </p:nvSpPr>
        <p:spPr/>
        <p:txBody>
          <a:bodyPr/>
          <a:lstStyle/>
          <a:p>
            <a:r>
              <a:rPr lang="en-US" dirty="0"/>
              <a:t>9 March 2023</a:t>
            </a:r>
          </a:p>
        </p:txBody>
      </p:sp>
      <p:sp>
        <p:nvSpPr>
          <p:cNvPr id="8" name="Text Placeholder 7">
            <a:extLst>
              <a:ext uri="{FF2B5EF4-FFF2-40B4-BE49-F238E27FC236}">
                <a16:creationId xmlns:a16="http://schemas.microsoft.com/office/drawing/2014/main" id="{A64C1EBA-E684-5AE3-8434-08EFA7A7A7D8}"/>
              </a:ext>
            </a:extLst>
          </p:cNvPr>
          <p:cNvSpPr>
            <a:spLocks noGrp="1"/>
          </p:cNvSpPr>
          <p:nvPr>
            <p:ph type="body" sz="quarter" idx="15"/>
          </p:nvPr>
        </p:nvSpPr>
        <p:spPr/>
        <p:txBody>
          <a:bodyPr/>
          <a:lstStyle/>
          <a:p>
            <a:r>
              <a:rPr lang="en-US" dirty="0" err="1"/>
              <a:t>regional.nsw.gov.au</a:t>
            </a:r>
            <a:endParaRPr lang="en-US" dirty="0"/>
          </a:p>
        </p:txBody>
      </p:sp>
      <p:sp>
        <p:nvSpPr>
          <p:cNvPr id="14" name="Text Placeholder 13">
            <a:extLst>
              <a:ext uri="{FF2B5EF4-FFF2-40B4-BE49-F238E27FC236}">
                <a16:creationId xmlns:a16="http://schemas.microsoft.com/office/drawing/2014/main" id="{5B4B7806-93F2-48A1-82FE-54C1B0A47085}"/>
              </a:ext>
            </a:extLst>
          </p:cNvPr>
          <p:cNvSpPr>
            <a:spLocks noGrp="1"/>
          </p:cNvSpPr>
          <p:nvPr>
            <p:ph type="body" sz="quarter" idx="14"/>
          </p:nvPr>
        </p:nvSpPr>
        <p:spPr/>
        <p:txBody>
          <a:bodyPr/>
          <a:lstStyle/>
          <a:p>
            <a:endParaRPr lang="en-AU" dirty="0"/>
          </a:p>
        </p:txBody>
      </p:sp>
      <p:pic>
        <p:nvPicPr>
          <p:cNvPr id="10" name="Picture Placeholder 9">
            <a:extLst>
              <a:ext uri="{FF2B5EF4-FFF2-40B4-BE49-F238E27FC236}">
                <a16:creationId xmlns:a16="http://schemas.microsoft.com/office/drawing/2014/main" id="{79C1CAC4-ECDE-461B-B0DB-82A8A2316203}"/>
              </a:ext>
            </a:extLst>
          </p:cNvPr>
          <p:cNvPicPr>
            <a:picLocks noGrp="1" noChangeAspect="1"/>
          </p:cNvPicPr>
          <p:nvPr>
            <p:ph type="pic" sz="quarter" idx="13"/>
          </p:nvPr>
        </p:nvPicPr>
        <p:blipFill rotWithShape="1">
          <a:blip r:embed="rId3"/>
          <a:srcRect l="25585" r="25585"/>
          <a:stretch/>
        </p:blipFill>
        <p:spPr/>
      </p:pic>
    </p:spTree>
    <p:extLst>
      <p:ext uri="{BB962C8B-B14F-4D97-AF65-F5344CB8AC3E}">
        <p14:creationId xmlns:p14="http://schemas.microsoft.com/office/powerpoint/2010/main" val="17322154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12206-059E-0D1B-D88F-61FC16AC36D6}"/>
              </a:ext>
            </a:extLst>
          </p:cNvPr>
          <p:cNvSpPr>
            <a:spLocks noGrp="1"/>
          </p:cNvSpPr>
          <p:nvPr>
            <p:ph type="ctrTitle"/>
          </p:nvPr>
        </p:nvSpPr>
        <p:spPr/>
        <p:txBody>
          <a:bodyPr/>
          <a:lstStyle/>
          <a:p>
            <a:r>
              <a:rPr lang="en-US" dirty="0"/>
              <a:t>High Risk Activities - HRAs</a:t>
            </a:r>
          </a:p>
        </p:txBody>
      </p:sp>
      <p:sp>
        <p:nvSpPr>
          <p:cNvPr id="4" name="Text Placeholder 3">
            <a:extLst>
              <a:ext uri="{FF2B5EF4-FFF2-40B4-BE49-F238E27FC236}">
                <a16:creationId xmlns:a16="http://schemas.microsoft.com/office/drawing/2014/main" id="{6A4BD1E4-9892-AA49-2C75-E8453E0BA840}"/>
              </a:ext>
            </a:extLst>
          </p:cNvPr>
          <p:cNvSpPr>
            <a:spLocks noGrp="1"/>
          </p:cNvSpPr>
          <p:nvPr>
            <p:ph type="body" sz="quarter" idx="11"/>
          </p:nvPr>
        </p:nvSpPr>
        <p:spPr/>
        <p:txBody>
          <a:bodyPr/>
          <a:lstStyle/>
          <a:p>
            <a:endParaRPr lang="en-US" dirty="0"/>
          </a:p>
        </p:txBody>
      </p:sp>
      <p:sp>
        <p:nvSpPr>
          <p:cNvPr id="6" name="Text Placeholder 5">
            <a:extLst>
              <a:ext uri="{FF2B5EF4-FFF2-40B4-BE49-F238E27FC236}">
                <a16:creationId xmlns:a16="http://schemas.microsoft.com/office/drawing/2014/main" id="{F54EC9BF-01C6-465B-91D0-3ACD79AC7E34}"/>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243643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B0D198-68FB-27EA-546E-182BA95DC519}"/>
              </a:ext>
            </a:extLst>
          </p:cNvPr>
          <p:cNvSpPr>
            <a:spLocks noGrp="1"/>
          </p:cNvSpPr>
          <p:nvPr>
            <p:ph type="ctrTitle"/>
          </p:nvPr>
        </p:nvSpPr>
        <p:spPr/>
        <p:txBody>
          <a:bodyPr/>
          <a:lstStyle/>
          <a:p>
            <a:r>
              <a:rPr lang="en-US" dirty="0"/>
              <a:t>Mechanical Engineering Update</a:t>
            </a:r>
          </a:p>
        </p:txBody>
      </p:sp>
      <p:sp>
        <p:nvSpPr>
          <p:cNvPr id="5" name="Text Placeholder 4">
            <a:extLst>
              <a:ext uri="{FF2B5EF4-FFF2-40B4-BE49-F238E27FC236}">
                <a16:creationId xmlns:a16="http://schemas.microsoft.com/office/drawing/2014/main" id="{970F5BC2-0836-49C8-0590-8329C0CD58A9}"/>
              </a:ext>
            </a:extLst>
          </p:cNvPr>
          <p:cNvSpPr>
            <a:spLocks noGrp="1"/>
          </p:cNvSpPr>
          <p:nvPr>
            <p:ph type="body" sz="quarter" idx="11"/>
          </p:nvPr>
        </p:nvSpPr>
        <p:spPr/>
        <p:txBody>
          <a:bodyPr/>
          <a:lstStyle/>
          <a:p>
            <a:r>
              <a:rPr lang="en-US" dirty="0"/>
              <a:t>Greg Connolly</a:t>
            </a:r>
          </a:p>
          <a:p>
            <a:r>
              <a:rPr lang="en-US" dirty="0"/>
              <a:t>Principal Inspector Mechanical Engineering</a:t>
            </a:r>
          </a:p>
        </p:txBody>
      </p:sp>
      <p:sp>
        <p:nvSpPr>
          <p:cNvPr id="6" name="Text Placeholder 5">
            <a:extLst>
              <a:ext uri="{FF2B5EF4-FFF2-40B4-BE49-F238E27FC236}">
                <a16:creationId xmlns:a16="http://schemas.microsoft.com/office/drawing/2014/main" id="{CC80E9B3-07E5-2F6C-A1ED-1180A917578F}"/>
              </a:ext>
            </a:extLst>
          </p:cNvPr>
          <p:cNvSpPr>
            <a:spLocks noGrp="1"/>
          </p:cNvSpPr>
          <p:nvPr>
            <p:ph type="body" sz="quarter" idx="12"/>
          </p:nvPr>
        </p:nvSpPr>
        <p:spPr/>
        <p:txBody>
          <a:bodyPr/>
          <a:lstStyle/>
          <a:p>
            <a:r>
              <a:rPr lang="en-US" dirty="0"/>
              <a:t>March 2023</a:t>
            </a:r>
          </a:p>
        </p:txBody>
      </p:sp>
      <p:pic>
        <p:nvPicPr>
          <p:cNvPr id="13" name="Picture Placeholder 12" descr="A picture containing sky, outdoor, boat, transport&#10;&#10;Description automatically generated">
            <a:extLst>
              <a:ext uri="{FF2B5EF4-FFF2-40B4-BE49-F238E27FC236}">
                <a16:creationId xmlns:a16="http://schemas.microsoft.com/office/drawing/2014/main" id="{E27A899C-D30E-4CFB-9408-6609FB2AE44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3" b="43"/>
          <a:stretch>
            <a:fillRect/>
          </a:stretch>
        </p:blipFill>
        <p:spPr/>
      </p:pic>
    </p:spTree>
    <p:extLst>
      <p:ext uri="{BB962C8B-B14F-4D97-AF65-F5344CB8AC3E}">
        <p14:creationId xmlns:p14="http://schemas.microsoft.com/office/powerpoint/2010/main" val="34887419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459106-7159-6564-6419-4382F215E26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70</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4" name="Text Placeholder 3">
            <a:extLst>
              <a:ext uri="{FF2B5EF4-FFF2-40B4-BE49-F238E27FC236}">
                <a16:creationId xmlns:a16="http://schemas.microsoft.com/office/drawing/2014/main" id="{DEE4C85B-B8D3-2A11-0AA4-DAA437DCBF01}"/>
              </a:ext>
            </a:extLst>
          </p:cNvPr>
          <p:cNvSpPr>
            <a:spLocks noGrp="1"/>
          </p:cNvSpPr>
          <p:nvPr>
            <p:ph type="body" sz="quarter" idx="13"/>
          </p:nvPr>
        </p:nvSpPr>
        <p:spPr>
          <a:xfrm>
            <a:off x="659219" y="2453454"/>
            <a:ext cx="5436781" cy="4033054"/>
          </a:xfrm>
        </p:spPr>
        <p:txBody>
          <a:bodyPr>
            <a:normAutofit/>
          </a:bodyPr>
          <a:lstStyle/>
          <a:p>
            <a:r>
              <a:rPr lang="en-AU" dirty="0"/>
              <a:t>Activities that have the potential for major safety implications</a:t>
            </a:r>
          </a:p>
          <a:p>
            <a:r>
              <a:rPr lang="en-AU" dirty="0"/>
              <a:t>They require systematic and integrated planning to manage risks</a:t>
            </a:r>
          </a:p>
          <a:p>
            <a:pPr lvl="1"/>
            <a:r>
              <a:rPr lang="en-AU" dirty="0"/>
              <a:t>Can be managed in different ways</a:t>
            </a:r>
          </a:p>
          <a:p>
            <a:pPr lvl="1"/>
            <a:r>
              <a:rPr lang="en-AU" dirty="0"/>
              <a:t>Controls determined to suit the particular circumstances</a:t>
            </a:r>
          </a:p>
          <a:p>
            <a:endParaRPr lang="en-AU" dirty="0"/>
          </a:p>
          <a:p>
            <a:pPr marL="342900" indent="-342900">
              <a:buFont typeface="Arial" panose="020B0604020202020204" pitchFamily="34" charset="0"/>
              <a:buChar char="•"/>
            </a:pPr>
            <a:endParaRPr lang="en-AU" dirty="0"/>
          </a:p>
        </p:txBody>
      </p:sp>
      <p:sp>
        <p:nvSpPr>
          <p:cNvPr id="5" name="Title 4">
            <a:extLst>
              <a:ext uri="{FF2B5EF4-FFF2-40B4-BE49-F238E27FC236}">
                <a16:creationId xmlns:a16="http://schemas.microsoft.com/office/drawing/2014/main" id="{83B7783E-E287-C0B7-B417-4A05E214F22A}"/>
              </a:ext>
            </a:extLst>
          </p:cNvPr>
          <p:cNvSpPr>
            <a:spLocks noGrp="1"/>
          </p:cNvSpPr>
          <p:nvPr>
            <p:ph type="title"/>
          </p:nvPr>
        </p:nvSpPr>
        <p:spPr>
          <a:xfrm>
            <a:off x="359999" y="1185499"/>
            <a:ext cx="10219395" cy="794492"/>
          </a:xfrm>
        </p:spPr>
        <p:txBody>
          <a:bodyPr>
            <a:normAutofit/>
          </a:bodyPr>
          <a:lstStyle/>
          <a:p>
            <a:pPr lvl="0"/>
            <a:r>
              <a:rPr lang="en-US" dirty="0"/>
              <a:t>What are High Risk Activities?</a:t>
            </a:r>
          </a:p>
        </p:txBody>
      </p:sp>
      <p:sp>
        <p:nvSpPr>
          <p:cNvPr id="6" name="Text Placeholder 3">
            <a:extLst>
              <a:ext uri="{FF2B5EF4-FFF2-40B4-BE49-F238E27FC236}">
                <a16:creationId xmlns:a16="http://schemas.microsoft.com/office/drawing/2014/main" id="{7A8A9A30-79BC-4E40-A796-929311499432}"/>
              </a:ext>
            </a:extLst>
          </p:cNvPr>
          <p:cNvSpPr txBox="1">
            <a:spLocks/>
          </p:cNvSpPr>
          <p:nvPr/>
        </p:nvSpPr>
        <p:spPr>
          <a:xfrm>
            <a:off x="7027718" y="2469647"/>
            <a:ext cx="4505063" cy="4033054"/>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377"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kumimoji="0" lang="en-AU" sz="2000" b="0" i="0" u="none" strike="noStrike" kern="1200" cap="none" spc="0" normalizeH="0" baseline="0" noProof="0" dirty="0">
              <a:ln>
                <a:noFill/>
              </a:ln>
              <a:solidFill>
                <a:srgbClr val="22272B"/>
              </a:solidFill>
              <a:effectLst/>
              <a:uLnTx/>
              <a:uFillTx/>
              <a:latin typeface="Public Sans"/>
              <a:ea typeface="+mn-ea"/>
              <a:cs typeface="+mn-cs"/>
            </a:endParaRPr>
          </a:p>
        </p:txBody>
      </p:sp>
      <p:pic>
        <p:nvPicPr>
          <p:cNvPr id="2" name="Picture 1">
            <a:extLst>
              <a:ext uri="{FF2B5EF4-FFF2-40B4-BE49-F238E27FC236}">
                <a16:creationId xmlns:a16="http://schemas.microsoft.com/office/drawing/2014/main" id="{D1870ECA-8A6C-4973-8606-0461BFBD8C66}"/>
              </a:ext>
            </a:extLst>
          </p:cNvPr>
          <p:cNvPicPr>
            <a:picLocks noChangeAspect="1"/>
          </p:cNvPicPr>
          <p:nvPr/>
        </p:nvPicPr>
        <p:blipFill rotWithShape="1">
          <a:blip r:embed="rId3"/>
          <a:srcRect l="8029"/>
          <a:stretch/>
        </p:blipFill>
        <p:spPr>
          <a:xfrm>
            <a:off x="6464596" y="2755481"/>
            <a:ext cx="4709514" cy="3429000"/>
          </a:xfrm>
          <a:prstGeom prst="rect">
            <a:avLst/>
          </a:prstGeom>
        </p:spPr>
      </p:pic>
    </p:spTree>
    <p:extLst>
      <p:ext uri="{BB962C8B-B14F-4D97-AF65-F5344CB8AC3E}">
        <p14:creationId xmlns:p14="http://schemas.microsoft.com/office/powerpoint/2010/main" val="370980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459106-7159-6564-6419-4382F215E26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71</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4" name="Text Placeholder 3">
            <a:extLst>
              <a:ext uri="{FF2B5EF4-FFF2-40B4-BE49-F238E27FC236}">
                <a16:creationId xmlns:a16="http://schemas.microsoft.com/office/drawing/2014/main" id="{DEE4C85B-B8D3-2A11-0AA4-DAA437DCBF01}"/>
              </a:ext>
            </a:extLst>
          </p:cNvPr>
          <p:cNvSpPr>
            <a:spLocks noGrp="1"/>
          </p:cNvSpPr>
          <p:nvPr>
            <p:ph type="body" sz="quarter" idx="13"/>
          </p:nvPr>
        </p:nvSpPr>
        <p:spPr>
          <a:xfrm>
            <a:off x="659219" y="2453454"/>
            <a:ext cx="6624083" cy="4033054"/>
          </a:xfrm>
        </p:spPr>
        <p:txBody>
          <a:bodyPr>
            <a:normAutofit fontScale="92500" lnSpcReduction="10000"/>
          </a:bodyPr>
          <a:lstStyle/>
          <a:p>
            <a:r>
              <a:rPr lang="en-AU" dirty="0"/>
              <a:t>HRA notifications are not an approval</a:t>
            </a:r>
          </a:p>
          <a:p>
            <a:endParaRPr lang="en-AU" dirty="0"/>
          </a:p>
          <a:p>
            <a:r>
              <a:rPr lang="en-AU" dirty="0"/>
              <a:t>So what is the purpose?</a:t>
            </a:r>
          </a:p>
          <a:p>
            <a:r>
              <a:rPr lang="en-AU" dirty="0"/>
              <a:t>A HRA notification gives the Regulator the opportunity to review:</a:t>
            </a:r>
          </a:p>
          <a:p>
            <a:r>
              <a:rPr lang="en-AU" dirty="0"/>
              <a:t>the hazards and the risks identified, </a:t>
            </a:r>
          </a:p>
          <a:p>
            <a:r>
              <a:rPr lang="en-AU" dirty="0"/>
              <a:t>the control measures to be used, </a:t>
            </a:r>
          </a:p>
          <a:p>
            <a:r>
              <a:rPr lang="en-AU" dirty="0"/>
              <a:t>the methods identified to undertake the activity</a:t>
            </a:r>
          </a:p>
          <a:p>
            <a:r>
              <a:rPr lang="en-AU" dirty="0"/>
              <a:t>It gives the Regulator an opportunity to intervene if the assessing inspector has concerns prior to the activity commencing</a:t>
            </a:r>
          </a:p>
          <a:p>
            <a:pPr marL="342900" indent="-342900">
              <a:buFont typeface="Arial" panose="020B0604020202020204" pitchFamily="34" charset="0"/>
              <a:buChar char="•"/>
            </a:pPr>
            <a:endParaRPr lang="en-AU" dirty="0"/>
          </a:p>
        </p:txBody>
      </p:sp>
      <p:sp>
        <p:nvSpPr>
          <p:cNvPr id="5" name="Title 4">
            <a:extLst>
              <a:ext uri="{FF2B5EF4-FFF2-40B4-BE49-F238E27FC236}">
                <a16:creationId xmlns:a16="http://schemas.microsoft.com/office/drawing/2014/main" id="{83B7783E-E287-C0B7-B417-4A05E214F22A}"/>
              </a:ext>
            </a:extLst>
          </p:cNvPr>
          <p:cNvSpPr>
            <a:spLocks noGrp="1"/>
          </p:cNvSpPr>
          <p:nvPr>
            <p:ph type="title"/>
          </p:nvPr>
        </p:nvSpPr>
        <p:spPr>
          <a:xfrm>
            <a:off x="359999" y="1185499"/>
            <a:ext cx="10219395" cy="794492"/>
          </a:xfrm>
        </p:spPr>
        <p:txBody>
          <a:bodyPr>
            <a:normAutofit/>
          </a:bodyPr>
          <a:lstStyle/>
          <a:p>
            <a:pPr lvl="0"/>
            <a:r>
              <a:rPr lang="en-US" dirty="0"/>
              <a:t>High Risk Activities – What they are not</a:t>
            </a:r>
          </a:p>
        </p:txBody>
      </p:sp>
      <p:sp>
        <p:nvSpPr>
          <p:cNvPr id="6" name="Text Placeholder 3">
            <a:extLst>
              <a:ext uri="{FF2B5EF4-FFF2-40B4-BE49-F238E27FC236}">
                <a16:creationId xmlns:a16="http://schemas.microsoft.com/office/drawing/2014/main" id="{7A8A9A30-79BC-4E40-A796-929311499432}"/>
              </a:ext>
            </a:extLst>
          </p:cNvPr>
          <p:cNvSpPr txBox="1">
            <a:spLocks/>
          </p:cNvSpPr>
          <p:nvPr/>
        </p:nvSpPr>
        <p:spPr>
          <a:xfrm>
            <a:off x="6505837" y="2453454"/>
            <a:ext cx="4505063" cy="4033054"/>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377"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kumimoji="0" lang="en-AU" sz="2000" b="0" i="0" u="none" strike="noStrike" kern="1200" cap="none" spc="0" normalizeH="0" baseline="0" noProof="0" dirty="0">
              <a:ln>
                <a:noFill/>
              </a:ln>
              <a:solidFill>
                <a:srgbClr val="22272B"/>
              </a:solidFill>
              <a:effectLst/>
              <a:uLnTx/>
              <a:uFillTx/>
              <a:latin typeface="Public Sans"/>
              <a:ea typeface="+mn-ea"/>
              <a:cs typeface="+mn-cs"/>
            </a:endParaRPr>
          </a:p>
        </p:txBody>
      </p:sp>
      <p:pic>
        <p:nvPicPr>
          <p:cNvPr id="7" name="Picture 6">
            <a:extLst>
              <a:ext uri="{FF2B5EF4-FFF2-40B4-BE49-F238E27FC236}">
                <a16:creationId xmlns:a16="http://schemas.microsoft.com/office/drawing/2014/main" id="{B2868347-7DF1-4D15-97A1-9440F7A7E052}"/>
              </a:ext>
            </a:extLst>
          </p:cNvPr>
          <p:cNvPicPr>
            <a:picLocks noChangeAspect="1"/>
          </p:cNvPicPr>
          <p:nvPr/>
        </p:nvPicPr>
        <p:blipFill rotWithShape="1">
          <a:blip r:embed="rId3"/>
          <a:srcRect l="7240" t="-838" r="14531" b="838"/>
          <a:stretch/>
        </p:blipFill>
        <p:spPr>
          <a:xfrm>
            <a:off x="7518259" y="2593907"/>
            <a:ext cx="4014522" cy="3752148"/>
          </a:xfrm>
          <a:prstGeom prst="rect">
            <a:avLst/>
          </a:prstGeom>
        </p:spPr>
      </p:pic>
    </p:spTree>
    <p:extLst>
      <p:ext uri="{BB962C8B-B14F-4D97-AF65-F5344CB8AC3E}">
        <p14:creationId xmlns:p14="http://schemas.microsoft.com/office/powerpoint/2010/main" val="396091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459106-7159-6564-6419-4382F215E26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72</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4" name="Text Placeholder 3">
            <a:extLst>
              <a:ext uri="{FF2B5EF4-FFF2-40B4-BE49-F238E27FC236}">
                <a16:creationId xmlns:a16="http://schemas.microsoft.com/office/drawing/2014/main" id="{DEE4C85B-B8D3-2A11-0AA4-DAA437DCBF01}"/>
              </a:ext>
            </a:extLst>
          </p:cNvPr>
          <p:cNvSpPr>
            <a:spLocks noGrp="1"/>
          </p:cNvSpPr>
          <p:nvPr>
            <p:ph type="body" sz="quarter" idx="13"/>
          </p:nvPr>
        </p:nvSpPr>
        <p:spPr>
          <a:xfrm>
            <a:off x="659219" y="2453454"/>
            <a:ext cx="5710408" cy="4033054"/>
          </a:xfrm>
        </p:spPr>
        <p:txBody>
          <a:bodyPr>
            <a:normAutofit/>
          </a:bodyPr>
          <a:lstStyle/>
          <a:p>
            <a:r>
              <a:rPr lang="en-AU" dirty="0"/>
              <a:t>The operator of the mine or petroleum site</a:t>
            </a:r>
          </a:p>
          <a:p>
            <a:pPr lvl="1"/>
            <a:r>
              <a:rPr lang="en-AU" dirty="0"/>
              <a:t>Not the contractor</a:t>
            </a:r>
          </a:p>
          <a:p>
            <a:endParaRPr lang="en-AU" dirty="0"/>
          </a:p>
        </p:txBody>
      </p:sp>
      <p:sp>
        <p:nvSpPr>
          <p:cNvPr id="5" name="Title 4">
            <a:extLst>
              <a:ext uri="{FF2B5EF4-FFF2-40B4-BE49-F238E27FC236}">
                <a16:creationId xmlns:a16="http://schemas.microsoft.com/office/drawing/2014/main" id="{83B7783E-E287-C0B7-B417-4A05E214F22A}"/>
              </a:ext>
            </a:extLst>
          </p:cNvPr>
          <p:cNvSpPr>
            <a:spLocks noGrp="1"/>
          </p:cNvSpPr>
          <p:nvPr>
            <p:ph type="title"/>
          </p:nvPr>
        </p:nvSpPr>
        <p:spPr>
          <a:xfrm>
            <a:off x="359999" y="1185499"/>
            <a:ext cx="10219395" cy="794492"/>
          </a:xfrm>
        </p:spPr>
        <p:txBody>
          <a:bodyPr>
            <a:normAutofit/>
          </a:bodyPr>
          <a:lstStyle/>
          <a:p>
            <a:pPr lvl="0"/>
            <a:r>
              <a:rPr lang="en-US" dirty="0"/>
              <a:t>Who submits a HRA notification?</a:t>
            </a:r>
          </a:p>
        </p:txBody>
      </p:sp>
      <p:sp>
        <p:nvSpPr>
          <p:cNvPr id="6" name="Text Placeholder 3">
            <a:extLst>
              <a:ext uri="{FF2B5EF4-FFF2-40B4-BE49-F238E27FC236}">
                <a16:creationId xmlns:a16="http://schemas.microsoft.com/office/drawing/2014/main" id="{7A8A9A30-79BC-4E40-A796-929311499432}"/>
              </a:ext>
            </a:extLst>
          </p:cNvPr>
          <p:cNvSpPr txBox="1">
            <a:spLocks/>
          </p:cNvSpPr>
          <p:nvPr/>
        </p:nvSpPr>
        <p:spPr>
          <a:xfrm>
            <a:off x="7138554" y="2743200"/>
            <a:ext cx="3872345" cy="3743308"/>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AU" sz="1100" b="1" i="0" u="none" strike="noStrike" kern="1200" cap="none" spc="0" normalizeH="0" baseline="0" noProof="0" dirty="0">
                <a:ln>
                  <a:noFill/>
                </a:ln>
                <a:solidFill>
                  <a:srgbClr val="22272B"/>
                </a:solidFill>
                <a:effectLst/>
                <a:uLnTx/>
                <a:uFillTx/>
                <a:latin typeface="Public Sans"/>
                <a:ea typeface="+mn-ea"/>
                <a:cs typeface="+mn-cs"/>
              </a:rPr>
              <a:t>35   Notification of high risk activities</a:t>
            </a:r>
          </a:p>
          <a:p>
            <a:pPr marL="0" marR="0" lvl="0" indent="0" algn="l" defTabSz="914377"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22272B"/>
                </a:solidFill>
                <a:effectLst/>
                <a:uLnTx/>
                <a:uFillTx/>
                <a:latin typeface="Public Sans"/>
                <a:ea typeface="+mn-ea"/>
                <a:cs typeface="+mn-cs"/>
              </a:rPr>
              <a:t>(1)  The operator of a mine or petroleum site must ensure a high risk activity identified in Schedule 3 is not carried out at or in relation to the mine or petroleum site unless—</a:t>
            </a:r>
          </a:p>
          <a:p>
            <a:pPr marL="0" marR="0" lvl="0" indent="0" algn="l" defTabSz="914377"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22272B"/>
                </a:solidFill>
                <a:effectLst/>
                <a:uLnTx/>
                <a:uFillTx/>
                <a:latin typeface="Public Sans"/>
                <a:ea typeface="+mn-ea"/>
                <a:cs typeface="+mn-cs"/>
              </a:rPr>
              <a:t>(a)  the </a:t>
            </a:r>
            <a:r>
              <a:rPr kumimoji="0" lang="en-AU" sz="1100" b="1" i="0" u="none" strike="noStrike" kern="1200" cap="none" spc="0" normalizeH="0" baseline="0" noProof="0" dirty="0">
                <a:ln>
                  <a:noFill/>
                </a:ln>
                <a:solidFill>
                  <a:srgbClr val="22272B"/>
                </a:solidFill>
                <a:effectLst/>
                <a:uLnTx/>
                <a:uFillTx/>
                <a:latin typeface="Public Sans"/>
                <a:ea typeface="+mn-ea"/>
                <a:cs typeface="+mn-cs"/>
              </a:rPr>
              <a:t>operator</a:t>
            </a:r>
            <a:r>
              <a:rPr kumimoji="0" lang="en-AU" sz="1100" b="0" i="0" u="none" strike="noStrike" kern="1200" cap="none" spc="0" normalizeH="0" baseline="0" noProof="0" dirty="0">
                <a:ln>
                  <a:noFill/>
                </a:ln>
                <a:solidFill>
                  <a:srgbClr val="22272B"/>
                </a:solidFill>
                <a:effectLst/>
                <a:uLnTx/>
                <a:uFillTx/>
                <a:latin typeface="Public Sans"/>
                <a:ea typeface="+mn-ea"/>
                <a:cs typeface="+mn-cs"/>
              </a:rPr>
              <a:t> has given notice of the activity to the regulator, a</a:t>
            </a:r>
          </a:p>
        </p:txBody>
      </p:sp>
    </p:spTree>
    <p:extLst>
      <p:ext uri="{BB962C8B-B14F-4D97-AF65-F5344CB8AC3E}">
        <p14:creationId xmlns:p14="http://schemas.microsoft.com/office/powerpoint/2010/main" val="110608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459106-7159-6564-6419-4382F215E26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4" name="Text Placeholder 3">
            <a:extLst>
              <a:ext uri="{FF2B5EF4-FFF2-40B4-BE49-F238E27FC236}">
                <a16:creationId xmlns:a16="http://schemas.microsoft.com/office/drawing/2014/main" id="{DEE4C85B-B8D3-2A11-0AA4-DAA437DCBF01}"/>
              </a:ext>
            </a:extLst>
          </p:cNvPr>
          <p:cNvSpPr>
            <a:spLocks noGrp="1"/>
          </p:cNvSpPr>
          <p:nvPr>
            <p:ph type="body" sz="quarter" idx="13"/>
          </p:nvPr>
        </p:nvSpPr>
        <p:spPr>
          <a:xfrm>
            <a:off x="659219" y="2453454"/>
            <a:ext cx="5710408" cy="4033054"/>
          </a:xfrm>
        </p:spPr>
        <p:txBody>
          <a:bodyPr>
            <a:normAutofit/>
          </a:bodyPr>
          <a:lstStyle/>
          <a:p>
            <a:r>
              <a:rPr lang="en-AU" dirty="0"/>
              <a:t>The activity is not permitted to be undertaken </a:t>
            </a:r>
          </a:p>
          <a:p>
            <a:endParaRPr lang="en-AU" dirty="0"/>
          </a:p>
        </p:txBody>
      </p:sp>
      <p:sp>
        <p:nvSpPr>
          <p:cNvPr id="5" name="Title 4">
            <a:extLst>
              <a:ext uri="{FF2B5EF4-FFF2-40B4-BE49-F238E27FC236}">
                <a16:creationId xmlns:a16="http://schemas.microsoft.com/office/drawing/2014/main" id="{83B7783E-E287-C0B7-B417-4A05E214F22A}"/>
              </a:ext>
            </a:extLst>
          </p:cNvPr>
          <p:cNvSpPr>
            <a:spLocks noGrp="1"/>
          </p:cNvSpPr>
          <p:nvPr>
            <p:ph type="title"/>
          </p:nvPr>
        </p:nvSpPr>
        <p:spPr>
          <a:xfrm>
            <a:off x="359999" y="1185499"/>
            <a:ext cx="10219395" cy="794492"/>
          </a:xfrm>
        </p:spPr>
        <p:txBody>
          <a:bodyPr>
            <a:normAutofit/>
          </a:bodyPr>
          <a:lstStyle/>
          <a:p>
            <a:pPr lvl="0"/>
            <a:r>
              <a:rPr lang="en-US" dirty="0"/>
              <a:t>What if the HRA is not submitted?</a:t>
            </a:r>
          </a:p>
        </p:txBody>
      </p:sp>
      <p:sp>
        <p:nvSpPr>
          <p:cNvPr id="6" name="Text Placeholder 3">
            <a:extLst>
              <a:ext uri="{FF2B5EF4-FFF2-40B4-BE49-F238E27FC236}">
                <a16:creationId xmlns:a16="http://schemas.microsoft.com/office/drawing/2014/main" id="{7A8A9A30-79BC-4E40-A796-929311499432}"/>
              </a:ext>
            </a:extLst>
          </p:cNvPr>
          <p:cNvSpPr txBox="1">
            <a:spLocks/>
          </p:cNvSpPr>
          <p:nvPr/>
        </p:nvSpPr>
        <p:spPr>
          <a:xfrm>
            <a:off x="7138554" y="2743200"/>
            <a:ext cx="3872345" cy="3743308"/>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AU" sz="1100" b="1" i="0" u="none" strike="noStrike" kern="1200" cap="none" spc="0" normalizeH="0" baseline="0" noProof="0" dirty="0">
                <a:ln>
                  <a:noFill/>
                </a:ln>
                <a:solidFill>
                  <a:srgbClr val="22272B"/>
                </a:solidFill>
                <a:effectLst/>
                <a:uLnTx/>
                <a:uFillTx/>
                <a:latin typeface="Public Sans"/>
                <a:ea typeface="+mn-ea"/>
                <a:cs typeface="+mn-cs"/>
              </a:rPr>
              <a:t>35   Notification of high risk activities</a:t>
            </a:r>
          </a:p>
          <a:p>
            <a:pPr marL="0" marR="0" lvl="0" indent="0" algn="l" defTabSz="914377"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22272B"/>
                </a:solidFill>
                <a:effectLst/>
                <a:uLnTx/>
                <a:uFillTx/>
                <a:latin typeface="Public Sans"/>
                <a:ea typeface="+mn-ea"/>
                <a:cs typeface="+mn-cs"/>
              </a:rPr>
              <a:t>(1)  The operator of a mine or petroleum site </a:t>
            </a:r>
            <a:r>
              <a:rPr kumimoji="0" lang="en-AU" sz="1100" b="1" i="0" u="none" strike="noStrike" kern="1200" cap="none" spc="0" normalizeH="0" baseline="0" noProof="0" dirty="0">
                <a:ln>
                  <a:noFill/>
                </a:ln>
                <a:solidFill>
                  <a:srgbClr val="22272B"/>
                </a:solidFill>
                <a:effectLst/>
                <a:uLnTx/>
                <a:uFillTx/>
                <a:latin typeface="Public Sans"/>
                <a:ea typeface="+mn-ea"/>
                <a:cs typeface="+mn-cs"/>
              </a:rPr>
              <a:t>must ensure a high risk activity identified in Schedule 3 is not carried out </a:t>
            </a:r>
            <a:r>
              <a:rPr kumimoji="0" lang="en-AU" sz="1100" b="0" i="0" u="none" strike="noStrike" kern="1200" cap="none" spc="0" normalizeH="0" baseline="0" noProof="0" dirty="0">
                <a:ln>
                  <a:noFill/>
                </a:ln>
                <a:solidFill>
                  <a:srgbClr val="22272B"/>
                </a:solidFill>
                <a:effectLst/>
                <a:uLnTx/>
                <a:uFillTx/>
                <a:latin typeface="Public Sans"/>
                <a:ea typeface="+mn-ea"/>
                <a:cs typeface="+mn-cs"/>
              </a:rPr>
              <a:t>at or in relation to the mine or petroleum site unless—</a:t>
            </a:r>
          </a:p>
          <a:p>
            <a:pPr marL="342900" marR="0" lvl="0" indent="-342900" algn="l" defTabSz="914377" rtl="0" eaLnBrk="1" fontAlgn="auto" latinLnBrk="0" hangingPunct="1">
              <a:lnSpc>
                <a:spcPct val="120000"/>
              </a:lnSpc>
              <a:spcBef>
                <a:spcPts val="0"/>
              </a:spcBef>
              <a:spcAft>
                <a:spcPts val="1200"/>
              </a:spcAft>
              <a:buClrTx/>
              <a:buSzTx/>
              <a:buFont typeface="Arial" panose="020B0604020202020204" pitchFamily="34" charset="0"/>
              <a:buChar char="•"/>
              <a:tabLst/>
              <a:defRPr/>
            </a:pPr>
            <a:r>
              <a:rPr kumimoji="0" lang="en-AU" sz="1100" b="0" i="0" u="none" strike="noStrike" kern="1200" cap="none" spc="0" normalizeH="0" baseline="0" noProof="0" dirty="0">
                <a:ln>
                  <a:noFill/>
                </a:ln>
                <a:solidFill>
                  <a:srgbClr val="22272B"/>
                </a:solidFill>
                <a:effectLst/>
                <a:uLnTx/>
                <a:uFillTx/>
                <a:latin typeface="Public Sans"/>
                <a:ea typeface="+mn-ea"/>
                <a:cs typeface="+mn-cs"/>
              </a:rPr>
              <a:t>(a)  the operator has given notice of the activity to the regulator, and</a:t>
            </a:r>
          </a:p>
        </p:txBody>
      </p:sp>
    </p:spTree>
    <p:extLst>
      <p:ext uri="{BB962C8B-B14F-4D97-AF65-F5344CB8AC3E}">
        <p14:creationId xmlns:p14="http://schemas.microsoft.com/office/powerpoint/2010/main" val="250160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459106-7159-6564-6419-4382F215E26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4" name="Text Placeholder 3">
            <a:extLst>
              <a:ext uri="{FF2B5EF4-FFF2-40B4-BE49-F238E27FC236}">
                <a16:creationId xmlns:a16="http://schemas.microsoft.com/office/drawing/2014/main" id="{DEE4C85B-B8D3-2A11-0AA4-DAA437DCBF01}"/>
              </a:ext>
            </a:extLst>
          </p:cNvPr>
          <p:cNvSpPr>
            <a:spLocks noGrp="1"/>
          </p:cNvSpPr>
          <p:nvPr>
            <p:ph type="body" sz="quarter" idx="13"/>
          </p:nvPr>
        </p:nvSpPr>
        <p:spPr>
          <a:xfrm>
            <a:off x="659219" y="2453454"/>
            <a:ext cx="5114260" cy="4033054"/>
          </a:xfrm>
        </p:spPr>
        <p:txBody>
          <a:bodyPr>
            <a:normAutofit/>
          </a:bodyPr>
          <a:lstStyle/>
          <a:p>
            <a:r>
              <a:rPr lang="en-AU" dirty="0"/>
              <a:t>Notification will be assessed</a:t>
            </a:r>
          </a:p>
          <a:p>
            <a:endParaRPr lang="en-AU" dirty="0"/>
          </a:p>
          <a:p>
            <a:r>
              <a:rPr lang="en-AU" dirty="0"/>
              <a:t>First question, has all information been provided</a:t>
            </a:r>
          </a:p>
          <a:p>
            <a:r>
              <a:rPr lang="en-AU" dirty="0"/>
              <a:t>If not,</a:t>
            </a:r>
          </a:p>
          <a:p>
            <a:pPr lvl="1"/>
            <a:r>
              <a:rPr lang="en-AU" dirty="0"/>
              <a:t>Applicant may be requested to provide more information, or</a:t>
            </a:r>
          </a:p>
          <a:p>
            <a:pPr lvl="1"/>
            <a:r>
              <a:rPr lang="en-AU" dirty="0"/>
              <a:t>It may be deemed inadequate.</a:t>
            </a:r>
          </a:p>
          <a:p>
            <a:r>
              <a:rPr lang="en-AU" dirty="0"/>
              <a:t>If deemed inadequate</a:t>
            </a:r>
          </a:p>
          <a:p>
            <a:pPr lvl="1"/>
            <a:r>
              <a:rPr lang="en-AU" dirty="0"/>
              <a:t>Notifier will be advised in writing</a:t>
            </a:r>
          </a:p>
          <a:p>
            <a:pPr lvl="1"/>
            <a:r>
              <a:rPr lang="en-AU" dirty="0"/>
              <a:t>Notification is taken to have </a:t>
            </a:r>
            <a:r>
              <a:rPr lang="en-AU" b="1" dirty="0"/>
              <a:t>not</a:t>
            </a:r>
            <a:r>
              <a:rPr lang="en-AU" dirty="0"/>
              <a:t> been given</a:t>
            </a:r>
          </a:p>
          <a:p>
            <a:endParaRPr lang="en-AU" dirty="0"/>
          </a:p>
        </p:txBody>
      </p:sp>
      <p:sp>
        <p:nvSpPr>
          <p:cNvPr id="5" name="Title 4">
            <a:extLst>
              <a:ext uri="{FF2B5EF4-FFF2-40B4-BE49-F238E27FC236}">
                <a16:creationId xmlns:a16="http://schemas.microsoft.com/office/drawing/2014/main" id="{83B7783E-E287-C0B7-B417-4A05E214F22A}"/>
              </a:ext>
            </a:extLst>
          </p:cNvPr>
          <p:cNvSpPr>
            <a:spLocks noGrp="1"/>
          </p:cNvSpPr>
          <p:nvPr>
            <p:ph type="title"/>
          </p:nvPr>
        </p:nvSpPr>
        <p:spPr>
          <a:xfrm>
            <a:off x="359999" y="1185499"/>
            <a:ext cx="10219395" cy="794492"/>
          </a:xfrm>
        </p:spPr>
        <p:txBody>
          <a:bodyPr>
            <a:normAutofit/>
          </a:bodyPr>
          <a:lstStyle/>
          <a:p>
            <a:pPr lvl="0"/>
            <a:r>
              <a:rPr lang="en-US" dirty="0"/>
              <a:t>What happens once submitted?</a:t>
            </a:r>
          </a:p>
        </p:txBody>
      </p:sp>
      <p:pic>
        <p:nvPicPr>
          <p:cNvPr id="7" name="Picture 6">
            <a:extLst>
              <a:ext uri="{FF2B5EF4-FFF2-40B4-BE49-F238E27FC236}">
                <a16:creationId xmlns:a16="http://schemas.microsoft.com/office/drawing/2014/main" id="{2ECBB1C8-72E9-4988-919C-3951D9B8BCA5}"/>
              </a:ext>
            </a:extLst>
          </p:cNvPr>
          <p:cNvPicPr>
            <a:picLocks noChangeAspect="1"/>
          </p:cNvPicPr>
          <p:nvPr/>
        </p:nvPicPr>
        <p:blipFill>
          <a:blip r:embed="rId3"/>
          <a:stretch>
            <a:fillRect/>
          </a:stretch>
        </p:blipFill>
        <p:spPr>
          <a:xfrm>
            <a:off x="5986130" y="2409618"/>
            <a:ext cx="5577324" cy="4106382"/>
          </a:xfrm>
          <a:prstGeom prst="rect">
            <a:avLst/>
          </a:prstGeom>
        </p:spPr>
      </p:pic>
    </p:spTree>
    <p:extLst>
      <p:ext uri="{BB962C8B-B14F-4D97-AF65-F5344CB8AC3E}">
        <p14:creationId xmlns:p14="http://schemas.microsoft.com/office/powerpoint/2010/main" val="62152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459106-7159-6564-6419-4382F215E26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75</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4" name="Text Placeholder 3">
            <a:extLst>
              <a:ext uri="{FF2B5EF4-FFF2-40B4-BE49-F238E27FC236}">
                <a16:creationId xmlns:a16="http://schemas.microsoft.com/office/drawing/2014/main" id="{DEE4C85B-B8D3-2A11-0AA4-DAA437DCBF01}"/>
              </a:ext>
            </a:extLst>
          </p:cNvPr>
          <p:cNvSpPr>
            <a:spLocks noGrp="1"/>
          </p:cNvSpPr>
          <p:nvPr>
            <p:ph type="body" sz="quarter" idx="13"/>
          </p:nvPr>
        </p:nvSpPr>
        <p:spPr>
          <a:xfrm>
            <a:off x="659219" y="2453454"/>
            <a:ext cx="5710408" cy="4033054"/>
          </a:xfrm>
        </p:spPr>
        <p:txBody>
          <a:bodyPr>
            <a:normAutofit/>
          </a:bodyPr>
          <a:lstStyle/>
          <a:p>
            <a:r>
              <a:rPr lang="en-AU" dirty="0"/>
              <a:t>Once the waiting time identified in Schedule 3 has elapsed, the activity can be undertaken</a:t>
            </a:r>
          </a:p>
          <a:p>
            <a:r>
              <a:rPr lang="en-AU" dirty="0"/>
              <a:t>The waiting period for commissioning of a winding system or a booster fan is 1 month.</a:t>
            </a:r>
          </a:p>
          <a:p>
            <a:r>
              <a:rPr lang="en-AU" dirty="0"/>
              <a:t>The waiting period can be waived</a:t>
            </a:r>
          </a:p>
          <a:p>
            <a:pPr lvl="1"/>
            <a:r>
              <a:rPr lang="en-AU" dirty="0"/>
              <a:t>This must be requested by operator</a:t>
            </a:r>
          </a:p>
          <a:p>
            <a:pPr lvl="1"/>
            <a:r>
              <a:rPr lang="en-AU" dirty="0"/>
              <a:t>ISHR must be consulted (for a coal operation)</a:t>
            </a:r>
          </a:p>
          <a:p>
            <a:r>
              <a:rPr lang="en-AU" dirty="0"/>
              <a:t>The waiting period can be extended</a:t>
            </a:r>
          </a:p>
          <a:p>
            <a:pPr lvl="1"/>
            <a:r>
              <a:rPr lang="en-AU" dirty="0"/>
              <a:t>Only when an operator amends a notice</a:t>
            </a:r>
          </a:p>
          <a:p>
            <a:endParaRPr lang="en-AU" dirty="0"/>
          </a:p>
          <a:p>
            <a:endParaRPr lang="en-AU" dirty="0"/>
          </a:p>
        </p:txBody>
      </p:sp>
      <p:sp>
        <p:nvSpPr>
          <p:cNvPr id="5" name="Title 4">
            <a:extLst>
              <a:ext uri="{FF2B5EF4-FFF2-40B4-BE49-F238E27FC236}">
                <a16:creationId xmlns:a16="http://schemas.microsoft.com/office/drawing/2014/main" id="{83B7783E-E287-C0B7-B417-4A05E214F22A}"/>
              </a:ext>
            </a:extLst>
          </p:cNvPr>
          <p:cNvSpPr>
            <a:spLocks noGrp="1"/>
          </p:cNvSpPr>
          <p:nvPr>
            <p:ph type="title"/>
          </p:nvPr>
        </p:nvSpPr>
        <p:spPr>
          <a:xfrm>
            <a:off x="359999" y="1185499"/>
            <a:ext cx="10219395" cy="794492"/>
          </a:xfrm>
        </p:spPr>
        <p:txBody>
          <a:bodyPr>
            <a:normAutofit/>
          </a:bodyPr>
          <a:lstStyle/>
          <a:p>
            <a:pPr lvl="0"/>
            <a:r>
              <a:rPr lang="en-US" dirty="0"/>
              <a:t>What happens if adequate?</a:t>
            </a:r>
          </a:p>
        </p:txBody>
      </p:sp>
      <p:sp>
        <p:nvSpPr>
          <p:cNvPr id="6" name="Text Placeholder 3">
            <a:extLst>
              <a:ext uri="{FF2B5EF4-FFF2-40B4-BE49-F238E27FC236}">
                <a16:creationId xmlns:a16="http://schemas.microsoft.com/office/drawing/2014/main" id="{7A8A9A30-79BC-4E40-A796-929311499432}"/>
              </a:ext>
            </a:extLst>
          </p:cNvPr>
          <p:cNvSpPr txBox="1">
            <a:spLocks/>
          </p:cNvSpPr>
          <p:nvPr/>
        </p:nvSpPr>
        <p:spPr>
          <a:xfrm>
            <a:off x="7138554" y="2743200"/>
            <a:ext cx="3872345" cy="3743308"/>
          </a:xfrm>
          <a:prstGeom prst="rect">
            <a:avLst/>
          </a:prstGeom>
        </p:spPr>
        <p:txBody>
          <a:bodyPr vert="horz" lIns="0" tIns="0" rIns="0" bIns="0" rtlCol="0">
            <a:normAutofit fontScale="55000" lnSpcReduction="20000"/>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AU" sz="2000" b="1" i="0" u="none" strike="noStrike" kern="1200" cap="none" spc="0" normalizeH="0" baseline="0" noProof="0" dirty="0">
                <a:ln>
                  <a:noFill/>
                </a:ln>
                <a:solidFill>
                  <a:srgbClr val="22272B"/>
                </a:solidFill>
                <a:effectLst/>
                <a:uLnTx/>
                <a:uFillTx/>
                <a:latin typeface="Public Sans"/>
                <a:ea typeface="+mn-ea"/>
                <a:cs typeface="+mn-cs"/>
              </a:rPr>
              <a:t>35   Notification of high risk activities</a:t>
            </a:r>
          </a:p>
          <a:p>
            <a:pPr marL="0" marR="0" lvl="0" indent="0" algn="l" defTabSz="914377"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AU" sz="2000" b="0" i="0" u="none" strike="noStrike" kern="1200" cap="none" spc="0" normalizeH="0" baseline="0" noProof="0" dirty="0">
                <a:ln>
                  <a:noFill/>
                </a:ln>
                <a:solidFill>
                  <a:srgbClr val="22272B"/>
                </a:solidFill>
                <a:effectLst/>
                <a:uLnTx/>
                <a:uFillTx/>
                <a:latin typeface="Public Sans"/>
                <a:ea typeface="+mn-ea"/>
                <a:cs typeface="+mn-cs"/>
              </a:rPr>
              <a:t>(6)  The regulator may waive or reduce the waiting period in relation to a particular high risk activity.</a:t>
            </a:r>
          </a:p>
          <a:p>
            <a:pPr marL="0" marR="0" lvl="0" indent="0" algn="l" defTabSz="914377"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AU" sz="2000" b="0" i="0" u="none" strike="noStrike" kern="1200" cap="none" spc="0" normalizeH="0" baseline="0" noProof="0" dirty="0">
                <a:ln>
                  <a:noFill/>
                </a:ln>
                <a:solidFill>
                  <a:srgbClr val="22272B"/>
                </a:solidFill>
                <a:effectLst/>
                <a:uLnTx/>
                <a:uFillTx/>
                <a:latin typeface="Public Sans"/>
                <a:ea typeface="+mn-ea"/>
                <a:cs typeface="+mn-cs"/>
              </a:rPr>
              <a:t>(7)  A waiver or reduction under subsection (6) may only occur in relation to a coal mine if the industry safety and health representative who has been notified of the activity is consulted by the regulator in relation to the proposed waiver or reduction.</a:t>
            </a:r>
          </a:p>
          <a:p>
            <a:pPr marL="0" marR="0" lvl="0" indent="0" algn="l" defTabSz="914377"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AU" sz="2000" b="0" i="0" u="none" strike="noStrike" kern="1200" cap="none" spc="0" normalizeH="0" baseline="0" noProof="0" dirty="0">
                <a:ln>
                  <a:noFill/>
                </a:ln>
                <a:solidFill>
                  <a:srgbClr val="22272B"/>
                </a:solidFill>
                <a:effectLst/>
                <a:uLnTx/>
                <a:uFillTx/>
                <a:latin typeface="Public Sans"/>
                <a:ea typeface="+mn-ea"/>
                <a:cs typeface="+mn-cs"/>
              </a:rPr>
              <a:t>(8)  A notice given to the regulator under this section may be amended by the operator giving further written notice to the regulator.</a:t>
            </a:r>
          </a:p>
          <a:p>
            <a:pPr marL="0" marR="0" lvl="0" indent="0" algn="l" defTabSz="914377"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AU" sz="2000" b="0" i="0" u="none" strike="noStrike" kern="1200" cap="none" spc="0" normalizeH="0" baseline="0" noProof="0" dirty="0">
                <a:ln>
                  <a:noFill/>
                </a:ln>
                <a:solidFill>
                  <a:srgbClr val="22272B"/>
                </a:solidFill>
                <a:effectLst/>
                <a:uLnTx/>
                <a:uFillTx/>
                <a:latin typeface="Public Sans"/>
                <a:ea typeface="+mn-ea"/>
                <a:cs typeface="+mn-cs"/>
              </a:rPr>
              <a:t>(9)  The giving of a further notice under subclause (8) does not cause the waiting period to change unless the regulator extends the waiting period by a reasonable time to allow the regulator time to consider the notice as amended.</a:t>
            </a:r>
          </a:p>
        </p:txBody>
      </p:sp>
    </p:spTree>
    <p:extLst>
      <p:ext uri="{BB962C8B-B14F-4D97-AF65-F5344CB8AC3E}">
        <p14:creationId xmlns:p14="http://schemas.microsoft.com/office/powerpoint/2010/main" val="114957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459106-7159-6564-6419-4382F215E26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76</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4" name="Text Placeholder 3">
            <a:extLst>
              <a:ext uri="{FF2B5EF4-FFF2-40B4-BE49-F238E27FC236}">
                <a16:creationId xmlns:a16="http://schemas.microsoft.com/office/drawing/2014/main" id="{DEE4C85B-B8D3-2A11-0AA4-DAA437DCBF01}"/>
              </a:ext>
            </a:extLst>
          </p:cNvPr>
          <p:cNvSpPr>
            <a:spLocks noGrp="1"/>
          </p:cNvSpPr>
          <p:nvPr>
            <p:ph type="body" sz="quarter" idx="13"/>
          </p:nvPr>
        </p:nvSpPr>
        <p:spPr>
          <a:xfrm>
            <a:off x="659219" y="2453454"/>
            <a:ext cx="5710408" cy="4033054"/>
          </a:xfrm>
        </p:spPr>
        <p:txBody>
          <a:bodyPr>
            <a:normAutofit/>
          </a:bodyPr>
          <a:lstStyle/>
          <a:p>
            <a:r>
              <a:rPr lang="en-AU" dirty="0"/>
              <a:t>Once the nominated time period has expired, the activity can be undertaken</a:t>
            </a:r>
          </a:p>
          <a:p>
            <a:r>
              <a:rPr lang="en-AU" dirty="0"/>
              <a:t>The activity must be done in accordance with the submitted notification</a:t>
            </a:r>
          </a:p>
          <a:p>
            <a:endParaRPr lang="en-AU" dirty="0"/>
          </a:p>
        </p:txBody>
      </p:sp>
      <p:sp>
        <p:nvSpPr>
          <p:cNvPr id="5" name="Title 4">
            <a:extLst>
              <a:ext uri="{FF2B5EF4-FFF2-40B4-BE49-F238E27FC236}">
                <a16:creationId xmlns:a16="http://schemas.microsoft.com/office/drawing/2014/main" id="{83B7783E-E287-C0B7-B417-4A05E214F22A}"/>
              </a:ext>
            </a:extLst>
          </p:cNvPr>
          <p:cNvSpPr>
            <a:spLocks noGrp="1"/>
          </p:cNvSpPr>
          <p:nvPr>
            <p:ph type="title"/>
          </p:nvPr>
        </p:nvSpPr>
        <p:spPr>
          <a:xfrm>
            <a:off x="359999" y="1185499"/>
            <a:ext cx="10219395" cy="794492"/>
          </a:xfrm>
        </p:spPr>
        <p:txBody>
          <a:bodyPr>
            <a:normAutofit fontScale="90000"/>
          </a:bodyPr>
          <a:lstStyle/>
          <a:p>
            <a:pPr lvl="0"/>
            <a:r>
              <a:rPr lang="en-US" dirty="0"/>
              <a:t>What if you don’t hear anything from the Regulator?</a:t>
            </a:r>
          </a:p>
        </p:txBody>
      </p:sp>
      <p:sp>
        <p:nvSpPr>
          <p:cNvPr id="6" name="Text Placeholder 3">
            <a:extLst>
              <a:ext uri="{FF2B5EF4-FFF2-40B4-BE49-F238E27FC236}">
                <a16:creationId xmlns:a16="http://schemas.microsoft.com/office/drawing/2014/main" id="{7A8A9A30-79BC-4E40-A796-929311499432}"/>
              </a:ext>
            </a:extLst>
          </p:cNvPr>
          <p:cNvSpPr txBox="1">
            <a:spLocks/>
          </p:cNvSpPr>
          <p:nvPr/>
        </p:nvSpPr>
        <p:spPr>
          <a:xfrm>
            <a:off x="7138554" y="2743200"/>
            <a:ext cx="3872345" cy="3743308"/>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AU" sz="1100" b="1" i="0" u="none" strike="noStrike" kern="1200" cap="none" spc="0" normalizeH="0" baseline="0" noProof="0" dirty="0">
                <a:ln>
                  <a:noFill/>
                </a:ln>
                <a:solidFill>
                  <a:srgbClr val="22272B"/>
                </a:solidFill>
                <a:effectLst/>
                <a:uLnTx/>
                <a:uFillTx/>
                <a:latin typeface="Public Sans"/>
                <a:ea typeface="+mn-ea"/>
                <a:cs typeface="+mn-cs"/>
              </a:rPr>
              <a:t>35   Notification of high risk activities</a:t>
            </a:r>
          </a:p>
          <a:p>
            <a:pPr marL="0" marR="0" lvl="0" indent="0" algn="l" defTabSz="914377"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22272B"/>
                </a:solidFill>
                <a:effectLst/>
                <a:uLnTx/>
                <a:uFillTx/>
                <a:latin typeface="Public Sans"/>
                <a:ea typeface="+mn-ea"/>
                <a:cs typeface="+mn-cs"/>
              </a:rPr>
              <a:t>(1)  The operator of a mine or petroleum site must ensure a high risk activity identified in Schedule 3 is not carried out at or in relation to the mine or petroleum site unless—</a:t>
            </a:r>
          </a:p>
          <a:p>
            <a:pPr marL="0" marR="0" lvl="0" indent="0" algn="l" defTabSz="914377"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22272B"/>
                </a:solidFill>
                <a:effectLst/>
                <a:uLnTx/>
                <a:uFillTx/>
                <a:latin typeface="Public Sans"/>
                <a:ea typeface="+mn-ea"/>
                <a:cs typeface="+mn-cs"/>
              </a:rPr>
              <a:t>(b)  the waiting period specified in Schedule 3 in relation to the activity has lapsed, subject to—</a:t>
            </a:r>
          </a:p>
          <a:p>
            <a:pPr marL="0" marR="0" lvl="0" indent="0" algn="l" defTabSz="914377"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22272B"/>
                </a:solidFill>
                <a:effectLst/>
                <a:uLnTx/>
                <a:uFillTx/>
                <a:latin typeface="Public Sans"/>
                <a:ea typeface="+mn-ea"/>
                <a:cs typeface="+mn-cs"/>
              </a:rPr>
              <a:t>(</a:t>
            </a:r>
            <a:r>
              <a:rPr kumimoji="0" lang="en-AU" sz="1100" b="0" i="0" u="none" strike="noStrike" kern="1200" cap="none" spc="0" normalizeH="0" baseline="0" noProof="0" dirty="0" err="1">
                <a:ln>
                  <a:noFill/>
                </a:ln>
                <a:solidFill>
                  <a:srgbClr val="22272B"/>
                </a:solidFill>
                <a:effectLst/>
                <a:uLnTx/>
                <a:uFillTx/>
                <a:latin typeface="Public Sans"/>
                <a:ea typeface="+mn-ea"/>
                <a:cs typeface="+mn-cs"/>
              </a:rPr>
              <a:t>i</a:t>
            </a:r>
            <a:r>
              <a:rPr kumimoji="0" lang="en-AU" sz="1100" b="0" i="0" u="none" strike="noStrike" kern="1200" cap="none" spc="0" normalizeH="0" baseline="0" noProof="0" dirty="0">
                <a:ln>
                  <a:noFill/>
                </a:ln>
                <a:solidFill>
                  <a:srgbClr val="22272B"/>
                </a:solidFill>
                <a:effectLst/>
                <a:uLnTx/>
                <a:uFillTx/>
                <a:latin typeface="Public Sans"/>
                <a:ea typeface="+mn-ea"/>
                <a:cs typeface="+mn-cs"/>
              </a:rPr>
              <a:t>)  a waiver or reduction of the period under subsection (6), or</a:t>
            </a:r>
          </a:p>
          <a:p>
            <a:pPr marL="0" marR="0" lvl="0" indent="0" algn="l" defTabSz="914377"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22272B"/>
                </a:solidFill>
                <a:effectLst/>
                <a:uLnTx/>
                <a:uFillTx/>
                <a:latin typeface="Public Sans"/>
                <a:ea typeface="+mn-ea"/>
                <a:cs typeface="+mn-cs"/>
              </a:rPr>
              <a:t>(ii)  an extension of the period under subsection (9), and</a:t>
            </a:r>
          </a:p>
          <a:p>
            <a:pPr marL="0" marR="0" lvl="0" indent="0" algn="l" defTabSz="914377"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22272B"/>
                </a:solidFill>
                <a:effectLst/>
                <a:uLnTx/>
                <a:uFillTx/>
                <a:latin typeface="Public Sans"/>
                <a:ea typeface="+mn-ea"/>
                <a:cs typeface="+mn-cs"/>
              </a:rPr>
              <a:t>(c)  the activity is carried out in the way specified in the notice, or in the notice as amended under subsection (8)</a:t>
            </a:r>
          </a:p>
        </p:txBody>
      </p:sp>
    </p:spTree>
    <p:extLst>
      <p:ext uri="{BB962C8B-B14F-4D97-AF65-F5344CB8AC3E}">
        <p14:creationId xmlns:p14="http://schemas.microsoft.com/office/powerpoint/2010/main" val="410068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12206-059E-0D1B-D88F-61FC16AC36D6}"/>
              </a:ext>
            </a:extLst>
          </p:cNvPr>
          <p:cNvSpPr>
            <a:spLocks noGrp="1"/>
          </p:cNvSpPr>
          <p:nvPr>
            <p:ph type="ctrTitle"/>
          </p:nvPr>
        </p:nvSpPr>
        <p:spPr/>
        <p:txBody>
          <a:bodyPr/>
          <a:lstStyle/>
          <a:p>
            <a:r>
              <a:rPr lang="en-US" dirty="0"/>
              <a:t>HRAs for Plant Registration</a:t>
            </a:r>
          </a:p>
        </p:txBody>
      </p:sp>
      <p:sp>
        <p:nvSpPr>
          <p:cNvPr id="4" name="Text Placeholder 3">
            <a:extLst>
              <a:ext uri="{FF2B5EF4-FFF2-40B4-BE49-F238E27FC236}">
                <a16:creationId xmlns:a16="http://schemas.microsoft.com/office/drawing/2014/main" id="{6A4BD1E4-9892-AA49-2C75-E8453E0BA840}"/>
              </a:ext>
            </a:extLst>
          </p:cNvPr>
          <p:cNvSpPr>
            <a:spLocks noGrp="1"/>
          </p:cNvSpPr>
          <p:nvPr>
            <p:ph type="body" sz="quarter" idx="11"/>
          </p:nvPr>
        </p:nvSpPr>
        <p:spPr/>
        <p:txBody>
          <a:bodyPr/>
          <a:lstStyle/>
          <a:p>
            <a:endParaRPr lang="en-US" dirty="0"/>
          </a:p>
        </p:txBody>
      </p:sp>
      <p:sp>
        <p:nvSpPr>
          <p:cNvPr id="6" name="Text Placeholder 5">
            <a:extLst>
              <a:ext uri="{FF2B5EF4-FFF2-40B4-BE49-F238E27FC236}">
                <a16:creationId xmlns:a16="http://schemas.microsoft.com/office/drawing/2014/main" id="{F54EC9BF-01C6-465B-91D0-3ACD79AC7E34}"/>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9909454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459106-7159-6564-6419-4382F215E26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78</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4" name="Text Placeholder 3">
            <a:extLst>
              <a:ext uri="{FF2B5EF4-FFF2-40B4-BE49-F238E27FC236}">
                <a16:creationId xmlns:a16="http://schemas.microsoft.com/office/drawing/2014/main" id="{DEE4C85B-B8D3-2A11-0AA4-DAA437DCBF01}"/>
              </a:ext>
            </a:extLst>
          </p:cNvPr>
          <p:cNvSpPr>
            <a:spLocks noGrp="1"/>
          </p:cNvSpPr>
          <p:nvPr>
            <p:ph type="body" sz="quarter" idx="13"/>
          </p:nvPr>
        </p:nvSpPr>
        <p:spPr>
          <a:xfrm>
            <a:off x="659219" y="2453454"/>
            <a:ext cx="5710408" cy="4033054"/>
          </a:xfrm>
        </p:spPr>
        <p:txBody>
          <a:bodyPr>
            <a:normAutofit/>
          </a:bodyPr>
          <a:lstStyle/>
          <a:p>
            <a:r>
              <a:rPr lang="en-AU" dirty="0">
                <a:latin typeface="Public Sans Light" pitchFamily="2" charset="0"/>
              </a:rPr>
              <a:t>Notification is to be provided by the mine operator</a:t>
            </a:r>
          </a:p>
          <a:p>
            <a:r>
              <a:rPr lang="en-AU" dirty="0">
                <a:latin typeface="Public Sans Light" pitchFamily="2" charset="0"/>
              </a:rPr>
              <a:t>Notification is to be entered through the Regulator portal</a:t>
            </a:r>
          </a:p>
          <a:p>
            <a:endParaRPr lang="en-AU" dirty="0">
              <a:latin typeface="Public Sans Light" pitchFamily="2" charset="0"/>
            </a:endParaRPr>
          </a:p>
        </p:txBody>
      </p:sp>
      <p:sp>
        <p:nvSpPr>
          <p:cNvPr id="5" name="Title 4">
            <a:extLst>
              <a:ext uri="{FF2B5EF4-FFF2-40B4-BE49-F238E27FC236}">
                <a16:creationId xmlns:a16="http://schemas.microsoft.com/office/drawing/2014/main" id="{83B7783E-E287-C0B7-B417-4A05E214F22A}"/>
              </a:ext>
            </a:extLst>
          </p:cNvPr>
          <p:cNvSpPr>
            <a:spLocks noGrp="1"/>
          </p:cNvSpPr>
          <p:nvPr>
            <p:ph type="title"/>
          </p:nvPr>
        </p:nvSpPr>
        <p:spPr>
          <a:xfrm>
            <a:off x="359999" y="1185499"/>
            <a:ext cx="10219395" cy="794492"/>
          </a:xfrm>
        </p:spPr>
        <p:txBody>
          <a:bodyPr>
            <a:normAutofit/>
          </a:bodyPr>
          <a:lstStyle/>
          <a:p>
            <a:pPr lvl="0"/>
            <a:r>
              <a:rPr lang="en-AU" dirty="0"/>
              <a:t>Notification of HRAs – Who and How</a:t>
            </a:r>
            <a:endParaRPr lang="en-US" dirty="0"/>
          </a:p>
        </p:txBody>
      </p:sp>
      <p:sp>
        <p:nvSpPr>
          <p:cNvPr id="6" name="Text Placeholder 3">
            <a:extLst>
              <a:ext uri="{FF2B5EF4-FFF2-40B4-BE49-F238E27FC236}">
                <a16:creationId xmlns:a16="http://schemas.microsoft.com/office/drawing/2014/main" id="{7A8A9A30-79BC-4E40-A796-929311499432}"/>
              </a:ext>
            </a:extLst>
          </p:cNvPr>
          <p:cNvSpPr txBox="1">
            <a:spLocks/>
          </p:cNvSpPr>
          <p:nvPr/>
        </p:nvSpPr>
        <p:spPr>
          <a:xfrm>
            <a:off x="7138554" y="2453454"/>
            <a:ext cx="4178904" cy="4033054"/>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AU" sz="1100" b="1" i="0" u="none" strike="noStrike" kern="1200" cap="none" spc="0" normalizeH="0" baseline="0" noProof="0" dirty="0">
                <a:ln>
                  <a:noFill/>
                </a:ln>
                <a:solidFill>
                  <a:srgbClr val="22272B"/>
                </a:solidFill>
                <a:effectLst/>
                <a:uLnTx/>
                <a:uFillTx/>
                <a:latin typeface="Public Sans"/>
                <a:ea typeface="+mn-ea"/>
                <a:cs typeface="+mn-cs"/>
              </a:rPr>
              <a:t>35   Notification of high risk activities</a:t>
            </a:r>
          </a:p>
          <a:p>
            <a:pPr marL="0" marR="0" lvl="0" indent="0" algn="l" defTabSz="914377"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22272B"/>
                </a:solidFill>
                <a:effectLst/>
                <a:uLnTx/>
                <a:uFillTx/>
                <a:latin typeface="Public Sans"/>
                <a:ea typeface="+mn-ea"/>
                <a:cs typeface="+mn-cs"/>
              </a:rPr>
              <a:t>(1)  The operator of a mine or petroleum site must ensure a high risk activity identified in Schedule 3 is not carried out at or in relation to the mine or petroleum site unless—</a:t>
            </a:r>
          </a:p>
          <a:p>
            <a:pPr marL="228600" marR="0" lvl="0" indent="-228600" algn="l" defTabSz="914377" rtl="0" eaLnBrk="1" fontAlgn="auto" latinLnBrk="0" hangingPunct="1">
              <a:lnSpc>
                <a:spcPct val="90000"/>
              </a:lnSpc>
              <a:spcBef>
                <a:spcPts val="0"/>
              </a:spcBef>
              <a:spcAft>
                <a:spcPts val="1200"/>
              </a:spcAft>
              <a:buClrTx/>
              <a:buSzTx/>
              <a:buFont typeface="Arial" panose="020B0604020202020204" pitchFamily="34" charset="0"/>
              <a:buAutoNum type="alphaLcParenBoth"/>
              <a:tabLst/>
              <a:defRPr/>
            </a:pPr>
            <a:r>
              <a:rPr kumimoji="0" lang="en-AU" sz="1100" b="0" i="0" u="none" strike="noStrike" kern="1200" cap="none" spc="0" normalizeH="0" baseline="0" noProof="0" dirty="0">
                <a:ln>
                  <a:noFill/>
                </a:ln>
                <a:solidFill>
                  <a:srgbClr val="22272B"/>
                </a:solidFill>
                <a:effectLst/>
                <a:uLnTx/>
                <a:uFillTx/>
                <a:latin typeface="Public Sans"/>
                <a:ea typeface="+mn-ea"/>
                <a:cs typeface="+mn-cs"/>
              </a:rPr>
              <a:t>the operator has given notice of the activity to the regulator,</a:t>
            </a:r>
          </a:p>
          <a:p>
            <a:pPr marL="228600" marR="0" lvl="0" indent="-228600" algn="l" defTabSz="914377" rtl="0" eaLnBrk="1" fontAlgn="auto" latinLnBrk="0" hangingPunct="1">
              <a:lnSpc>
                <a:spcPct val="90000"/>
              </a:lnSpc>
              <a:spcBef>
                <a:spcPts val="0"/>
              </a:spcBef>
              <a:spcAft>
                <a:spcPts val="1200"/>
              </a:spcAft>
              <a:buClrTx/>
              <a:buSzTx/>
              <a:buFont typeface="Arial" panose="020B0604020202020204" pitchFamily="34" charset="0"/>
              <a:buAutoNum type="alphaLcParenBoth"/>
              <a:tabLst/>
              <a:defRPr/>
            </a:pPr>
            <a:endParaRPr kumimoji="0" lang="en-AU" sz="1100" b="0" i="0" u="none" strike="noStrike" kern="1200" cap="none" spc="0" normalizeH="0" baseline="0" noProof="0" dirty="0">
              <a:ln>
                <a:noFill/>
              </a:ln>
              <a:solidFill>
                <a:srgbClr val="22272B"/>
              </a:solidFill>
              <a:effectLst/>
              <a:uLnTx/>
              <a:uFillTx/>
              <a:latin typeface="Public Sans"/>
              <a:ea typeface="+mn-ea"/>
              <a:cs typeface="+mn-cs"/>
            </a:endParaRPr>
          </a:p>
          <a:p>
            <a:pPr marL="0" marR="0" lvl="0" indent="0" algn="l" defTabSz="914377"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22272B"/>
                </a:solidFill>
                <a:effectLst/>
                <a:uLnTx/>
                <a:uFillTx/>
                <a:latin typeface="Public Sans"/>
                <a:ea typeface="+mn-ea"/>
                <a:cs typeface="+mn-cs"/>
              </a:rPr>
              <a:t>(2)  The notice must be given in the approved way and form </a:t>
            </a:r>
          </a:p>
        </p:txBody>
      </p:sp>
    </p:spTree>
    <p:extLst>
      <p:ext uri="{BB962C8B-B14F-4D97-AF65-F5344CB8AC3E}">
        <p14:creationId xmlns:p14="http://schemas.microsoft.com/office/powerpoint/2010/main" val="217202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459106-7159-6564-6419-4382F215E26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79</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4" name="Text Placeholder 3">
            <a:extLst>
              <a:ext uri="{FF2B5EF4-FFF2-40B4-BE49-F238E27FC236}">
                <a16:creationId xmlns:a16="http://schemas.microsoft.com/office/drawing/2014/main" id="{DEE4C85B-B8D3-2A11-0AA4-DAA437DCBF01}"/>
              </a:ext>
            </a:extLst>
          </p:cNvPr>
          <p:cNvSpPr>
            <a:spLocks noGrp="1"/>
          </p:cNvSpPr>
          <p:nvPr>
            <p:ph type="body" sz="quarter" idx="13"/>
          </p:nvPr>
        </p:nvSpPr>
        <p:spPr>
          <a:xfrm>
            <a:off x="659219" y="2453454"/>
            <a:ext cx="5710408" cy="4033054"/>
          </a:xfrm>
        </p:spPr>
        <p:txBody>
          <a:bodyPr>
            <a:normAutofit fontScale="92500" lnSpcReduction="10000"/>
          </a:bodyPr>
          <a:lstStyle/>
          <a:p>
            <a:pPr marL="342900" indent="-342900">
              <a:buFont typeface="Arial" panose="020B0604020202020204" pitchFamily="34" charset="0"/>
              <a:buChar char="•"/>
            </a:pPr>
            <a:r>
              <a:rPr lang="en-AU" dirty="0">
                <a:latin typeface="Public Sans Light" pitchFamily="2" charset="0"/>
              </a:rPr>
              <a:t>What is the activity to be undertaken</a:t>
            </a:r>
          </a:p>
          <a:p>
            <a:pPr marL="342900" indent="-342900">
              <a:buFont typeface="Arial" panose="020B0604020202020204" pitchFamily="34" charset="0"/>
              <a:buChar char="•"/>
            </a:pPr>
            <a:r>
              <a:rPr lang="en-AU" dirty="0">
                <a:latin typeface="Public Sans Light" pitchFamily="2" charset="0"/>
              </a:rPr>
              <a:t>Specifics of what the activity is, and how </a:t>
            </a:r>
            <a:r>
              <a:rPr lang="en-AU">
                <a:latin typeface="Public Sans Light" pitchFamily="2" charset="0"/>
              </a:rPr>
              <a:t>it is going </a:t>
            </a:r>
            <a:r>
              <a:rPr lang="en-AU" dirty="0">
                <a:latin typeface="Public Sans Light" pitchFamily="2" charset="0"/>
              </a:rPr>
              <a:t>to be undertaken</a:t>
            </a:r>
          </a:p>
          <a:p>
            <a:pPr marL="342900" indent="-342900">
              <a:buFont typeface="Arial" panose="020B0604020202020204" pitchFamily="34" charset="0"/>
              <a:buChar char="•"/>
            </a:pPr>
            <a:r>
              <a:rPr lang="en-AU" dirty="0">
                <a:latin typeface="Public Sans Light" pitchFamily="2" charset="0"/>
              </a:rPr>
              <a:t>Where is the activity to be undertaken</a:t>
            </a:r>
          </a:p>
          <a:p>
            <a:pPr marL="342900" indent="-342900">
              <a:buFont typeface="Arial" panose="020B0604020202020204" pitchFamily="34" charset="0"/>
              <a:buChar char="•"/>
            </a:pPr>
            <a:r>
              <a:rPr lang="en-AU" dirty="0">
                <a:latin typeface="Public Sans Light" pitchFamily="2" charset="0"/>
              </a:rPr>
              <a:t>Additional information identified in Sch 3</a:t>
            </a:r>
          </a:p>
          <a:p>
            <a:pPr marL="342900" indent="-342900">
              <a:buFont typeface="Arial" panose="020B0604020202020204" pitchFamily="34" charset="0"/>
              <a:buChar char="•"/>
            </a:pPr>
            <a:r>
              <a:rPr lang="en-AU" dirty="0">
                <a:latin typeface="Public Sans Light" pitchFamily="2" charset="0"/>
              </a:rPr>
              <a:t>The hazards identified for the activity</a:t>
            </a:r>
          </a:p>
          <a:p>
            <a:pPr marL="342900" indent="-342900">
              <a:buFont typeface="Arial" panose="020B0604020202020204" pitchFamily="34" charset="0"/>
              <a:buChar char="•"/>
            </a:pPr>
            <a:r>
              <a:rPr lang="en-AU" dirty="0">
                <a:latin typeface="Public Sans Light" pitchFamily="2" charset="0"/>
              </a:rPr>
              <a:t>The assessment of risks for the activity</a:t>
            </a:r>
          </a:p>
          <a:p>
            <a:pPr marL="342900" indent="-342900">
              <a:buFont typeface="Arial" panose="020B0604020202020204" pitchFamily="34" charset="0"/>
              <a:buChar char="•"/>
            </a:pPr>
            <a:r>
              <a:rPr lang="en-AU" dirty="0">
                <a:latin typeface="Public Sans Light" pitchFamily="2" charset="0"/>
              </a:rPr>
              <a:t>The </a:t>
            </a:r>
            <a:r>
              <a:rPr lang="en-AU" b="1" i="1" dirty="0">
                <a:latin typeface="Public Sans Light" pitchFamily="2" charset="0"/>
              </a:rPr>
              <a:t>relevant parts</a:t>
            </a:r>
            <a:r>
              <a:rPr lang="en-AU" i="1" dirty="0">
                <a:latin typeface="Public Sans Light" pitchFamily="2" charset="0"/>
              </a:rPr>
              <a:t> </a:t>
            </a:r>
            <a:r>
              <a:rPr lang="en-AU" dirty="0">
                <a:latin typeface="Public Sans Light" pitchFamily="2" charset="0"/>
              </a:rPr>
              <a:t>of the safety management system that describe:</a:t>
            </a:r>
          </a:p>
          <a:p>
            <a:pPr marL="342900" lvl="1" indent="-342900">
              <a:buFont typeface="Arial" panose="020B0604020202020204" pitchFamily="34" charset="0"/>
              <a:buChar char="•"/>
            </a:pPr>
            <a:r>
              <a:rPr lang="en-AU" dirty="0">
                <a:latin typeface="Public Sans Light" pitchFamily="2" charset="0"/>
              </a:rPr>
              <a:t>Systems</a:t>
            </a:r>
          </a:p>
          <a:p>
            <a:pPr marL="342900" lvl="1" indent="-342900">
              <a:buFont typeface="Arial" panose="020B0604020202020204" pitchFamily="34" charset="0"/>
              <a:buChar char="•"/>
            </a:pPr>
            <a:r>
              <a:rPr lang="en-AU" dirty="0">
                <a:latin typeface="Public Sans Light" pitchFamily="2" charset="0"/>
              </a:rPr>
              <a:t>Procedures</a:t>
            </a:r>
          </a:p>
          <a:p>
            <a:pPr marL="342900" lvl="1" indent="-342900">
              <a:buFont typeface="Arial" panose="020B0604020202020204" pitchFamily="34" charset="0"/>
              <a:buChar char="•"/>
            </a:pPr>
            <a:r>
              <a:rPr lang="en-AU" dirty="0">
                <a:latin typeface="Public Sans Light" pitchFamily="2" charset="0"/>
              </a:rPr>
              <a:t>Other control measures</a:t>
            </a:r>
          </a:p>
          <a:p>
            <a:pPr marL="342900" indent="-342900">
              <a:buFont typeface="Arial" panose="020B0604020202020204" pitchFamily="34" charset="0"/>
              <a:buChar char="•"/>
            </a:pPr>
            <a:endParaRPr lang="en-AU" dirty="0">
              <a:latin typeface="Public Sans Light" pitchFamily="2" charset="0"/>
            </a:endParaRPr>
          </a:p>
          <a:p>
            <a:endParaRPr lang="en-AU" dirty="0">
              <a:latin typeface="Public Sans Light" pitchFamily="2" charset="0"/>
            </a:endParaRPr>
          </a:p>
        </p:txBody>
      </p:sp>
      <p:sp>
        <p:nvSpPr>
          <p:cNvPr id="5" name="Title 4">
            <a:extLst>
              <a:ext uri="{FF2B5EF4-FFF2-40B4-BE49-F238E27FC236}">
                <a16:creationId xmlns:a16="http://schemas.microsoft.com/office/drawing/2014/main" id="{83B7783E-E287-C0B7-B417-4A05E214F22A}"/>
              </a:ext>
            </a:extLst>
          </p:cNvPr>
          <p:cNvSpPr>
            <a:spLocks noGrp="1"/>
          </p:cNvSpPr>
          <p:nvPr>
            <p:ph type="title"/>
          </p:nvPr>
        </p:nvSpPr>
        <p:spPr>
          <a:xfrm>
            <a:off x="359999" y="1185499"/>
            <a:ext cx="10219395" cy="794492"/>
          </a:xfrm>
        </p:spPr>
        <p:txBody>
          <a:bodyPr>
            <a:normAutofit/>
          </a:bodyPr>
          <a:lstStyle/>
          <a:p>
            <a:pPr lvl="0"/>
            <a:r>
              <a:rPr lang="en-AU" dirty="0"/>
              <a:t>Notification of HRAs– What</a:t>
            </a:r>
            <a:endParaRPr lang="en-US" dirty="0"/>
          </a:p>
        </p:txBody>
      </p:sp>
      <p:sp>
        <p:nvSpPr>
          <p:cNvPr id="6" name="Text Placeholder 3">
            <a:extLst>
              <a:ext uri="{FF2B5EF4-FFF2-40B4-BE49-F238E27FC236}">
                <a16:creationId xmlns:a16="http://schemas.microsoft.com/office/drawing/2014/main" id="{7A8A9A30-79BC-4E40-A796-929311499432}"/>
              </a:ext>
            </a:extLst>
          </p:cNvPr>
          <p:cNvSpPr txBox="1">
            <a:spLocks/>
          </p:cNvSpPr>
          <p:nvPr/>
        </p:nvSpPr>
        <p:spPr>
          <a:xfrm>
            <a:off x="7138554" y="2453454"/>
            <a:ext cx="4178904" cy="4033054"/>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22272B"/>
                </a:solidFill>
                <a:effectLst/>
                <a:uLnTx/>
                <a:uFillTx/>
                <a:latin typeface="Public Sans"/>
                <a:ea typeface="+mn-ea"/>
                <a:cs typeface="+mn-cs"/>
              </a:rPr>
              <a:t>(2)  The notice must be given in the approved way and form and must include the following—</a:t>
            </a:r>
          </a:p>
          <a:p>
            <a:pPr marL="0" marR="0" lvl="0" indent="0" algn="l" defTabSz="914377"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22272B"/>
                </a:solidFill>
                <a:effectLst/>
                <a:uLnTx/>
                <a:uFillTx/>
                <a:latin typeface="Public Sans"/>
                <a:ea typeface="+mn-ea"/>
                <a:cs typeface="+mn-cs"/>
              </a:rPr>
              <a:t>(a)  the nature of the proposed high risk activity, including particulars of how the activity must be carried out,</a:t>
            </a:r>
          </a:p>
          <a:p>
            <a:pPr marL="0" marR="0" lvl="0" indent="0" algn="l" defTabSz="914377"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22272B"/>
                </a:solidFill>
                <a:effectLst/>
                <a:uLnTx/>
                <a:uFillTx/>
                <a:latin typeface="Public Sans"/>
                <a:ea typeface="+mn-ea"/>
                <a:cs typeface="+mn-cs"/>
              </a:rPr>
              <a:t>(b)  the proposed commencement date for the activity,</a:t>
            </a:r>
          </a:p>
          <a:p>
            <a:pPr marL="0" marR="0" lvl="0" indent="0" algn="l" defTabSz="914377"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22272B"/>
                </a:solidFill>
                <a:effectLst/>
                <a:uLnTx/>
                <a:uFillTx/>
                <a:latin typeface="Public Sans"/>
                <a:ea typeface="+mn-ea"/>
                <a:cs typeface="+mn-cs"/>
              </a:rPr>
              <a:t>(c)  the location of the activity,</a:t>
            </a:r>
          </a:p>
          <a:p>
            <a:pPr marL="0" marR="0" lvl="0" indent="0" algn="l" defTabSz="914377"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22272B"/>
                </a:solidFill>
                <a:effectLst/>
                <a:uLnTx/>
                <a:uFillTx/>
                <a:latin typeface="Public Sans"/>
                <a:ea typeface="+mn-ea"/>
                <a:cs typeface="+mn-cs"/>
              </a:rPr>
              <a:t>(d)  information or documents required by Schedule 3 in relation to the activity,</a:t>
            </a:r>
          </a:p>
          <a:p>
            <a:pPr marL="0" marR="0" lvl="0" indent="0" algn="l" defTabSz="914377"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22272B"/>
                </a:solidFill>
                <a:effectLst/>
                <a:uLnTx/>
                <a:uFillTx/>
                <a:latin typeface="Public Sans"/>
                <a:ea typeface="+mn-ea"/>
                <a:cs typeface="+mn-cs"/>
              </a:rPr>
              <a:t>(e)  the hazards identified as having the potential to arise from the activity,</a:t>
            </a:r>
          </a:p>
          <a:p>
            <a:pPr marL="0" marR="0" lvl="0" indent="0" algn="l" defTabSz="914377"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22272B"/>
                </a:solidFill>
                <a:effectLst/>
                <a:uLnTx/>
                <a:uFillTx/>
                <a:latin typeface="Public Sans"/>
                <a:ea typeface="+mn-ea"/>
                <a:cs typeface="+mn-cs"/>
              </a:rPr>
              <a:t>(f)  an assessment of the risks associated with the activity,</a:t>
            </a:r>
          </a:p>
          <a:p>
            <a:pPr marL="0" marR="0" lvl="0" indent="0" algn="l" defTabSz="914377"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22272B"/>
                </a:solidFill>
                <a:effectLst/>
                <a:uLnTx/>
                <a:uFillTx/>
                <a:latin typeface="Public Sans"/>
                <a:ea typeface="+mn-ea"/>
                <a:cs typeface="+mn-cs"/>
              </a:rPr>
              <a:t>(g)  the relevant parts of the safety management system for the mine or petroleum site that describe the systems, procedures, plans and other control measures that will be used to control risks to health and safety associated with the carrying out of the activity.</a:t>
            </a:r>
            <a:endParaRPr kumimoji="0" lang="en-AU" sz="1100" b="0" i="0" u="none" strike="noStrike" kern="1200" cap="none" spc="0" normalizeH="0" baseline="0" noProof="0" dirty="0">
              <a:ln>
                <a:noFill/>
              </a:ln>
              <a:solidFill>
                <a:srgbClr val="22272B"/>
              </a:solidFill>
              <a:effectLst/>
              <a:uLnTx/>
              <a:uFillTx/>
              <a:latin typeface="Public Sans"/>
              <a:ea typeface="+mn-ea"/>
              <a:cs typeface="+mn-cs"/>
            </a:endParaRPr>
          </a:p>
        </p:txBody>
      </p:sp>
    </p:spTree>
    <p:extLst>
      <p:ext uri="{BB962C8B-B14F-4D97-AF65-F5344CB8AC3E}">
        <p14:creationId xmlns:p14="http://schemas.microsoft.com/office/powerpoint/2010/main" val="5149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62D557-BAAD-B10C-0B00-896698E91AF5}"/>
              </a:ext>
            </a:extLst>
          </p:cNvPr>
          <p:cNvSpPr>
            <a:spLocks noGrp="1"/>
          </p:cNvSpPr>
          <p:nvPr>
            <p:ph type="title"/>
          </p:nvPr>
        </p:nvSpPr>
        <p:spPr/>
        <p:txBody>
          <a:bodyPr/>
          <a:lstStyle/>
          <a:p>
            <a:r>
              <a:rPr lang="en-US" dirty="0"/>
              <a:t>Presentation summary</a:t>
            </a:r>
          </a:p>
        </p:txBody>
      </p:sp>
      <p:sp>
        <p:nvSpPr>
          <p:cNvPr id="2" name="Slide Number Placeholder 1">
            <a:extLst>
              <a:ext uri="{FF2B5EF4-FFF2-40B4-BE49-F238E27FC236}">
                <a16:creationId xmlns:a16="http://schemas.microsoft.com/office/drawing/2014/main" id="{815ABFA7-E52A-FAF2-603B-92072892CB7A}"/>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grpSp>
        <p:nvGrpSpPr>
          <p:cNvPr id="5" name="Group 4">
            <a:extLst>
              <a:ext uri="{FF2B5EF4-FFF2-40B4-BE49-F238E27FC236}">
                <a16:creationId xmlns:a16="http://schemas.microsoft.com/office/drawing/2014/main" id="{7F9AD0CB-258E-42CC-B33E-D47C5563D9BF}"/>
              </a:ext>
            </a:extLst>
          </p:cNvPr>
          <p:cNvGrpSpPr/>
          <p:nvPr/>
        </p:nvGrpSpPr>
        <p:grpSpPr>
          <a:xfrm>
            <a:off x="-2622931" y="14626"/>
            <a:ext cx="2544960" cy="5170646"/>
            <a:chOff x="-2622931" y="14626"/>
            <a:chExt cx="2544960" cy="5170646"/>
          </a:xfrm>
        </p:grpSpPr>
        <p:sp>
          <p:nvSpPr>
            <p:cNvPr id="6" name="TextBox 5">
              <a:extLst>
                <a:ext uri="{FF2B5EF4-FFF2-40B4-BE49-F238E27FC236}">
                  <a16:creationId xmlns:a16="http://schemas.microsoft.com/office/drawing/2014/main" id="{8D9F7DF9-9AC7-4930-8516-D0C60977A9C6}"/>
                </a:ext>
              </a:extLst>
            </p:cNvPr>
            <p:cNvSpPr txBox="1"/>
            <p:nvPr/>
          </p:nvSpPr>
          <p:spPr>
            <a:xfrm>
              <a:off x="-2622931" y="14626"/>
              <a:ext cx="2544960" cy="5170646"/>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CHOOSE A SLIDE STYLE FROM </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Home tab</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New Slide</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Choose layout</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If layout goes awry, select Reset</a:t>
              </a: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TEXT</a:t>
              </a:r>
            </a:p>
            <a:p>
              <a:pPr marL="0" marR="0" lvl="0" indent="0" algn="l" defTabSz="609585" rtl="0" eaLnBrk="1" fontAlgn="auto" latinLnBrk="0" hangingPunct="1">
                <a:lnSpc>
                  <a:spcPct val="100000"/>
                </a:lnSpc>
                <a:spcBef>
                  <a:spcPts val="0"/>
                </a:spcBef>
                <a:spcAft>
                  <a:spcPts val="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There are 5 levels of formatted text available.</a:t>
              </a:r>
            </a:p>
            <a:p>
              <a:pPr marL="0" marR="0" lvl="0" indent="0" algn="l" defTabSz="609585" rtl="0" eaLnBrk="1" fontAlgn="auto" latinLnBrk="0" hangingPunct="1">
                <a:lnSpc>
                  <a:spcPct val="100000"/>
                </a:lnSpc>
                <a:spcBef>
                  <a:spcPts val="0"/>
                </a:spcBef>
                <a:spcAft>
                  <a:spcPts val="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Please move between text  levels using the increase/decrease button on the menu above.</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SLIDE BACKGROUND/COLOUR</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Design Menu</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Format Background</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Select colour from palette OR</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Picture or Texture Fill</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Find image </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REPLACE IMAGE IN SHAPE OR ON PAGE</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Right click on image</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Picture</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Select your image</a:t>
              </a:r>
            </a:p>
            <a:p>
              <a:pPr marL="0" marR="0" lvl="0" indent="0" algn="l" defTabSz="609585" rtl="0" eaLnBrk="1" fontAlgn="auto" latinLnBrk="0" hangingPunct="1">
                <a:lnSpc>
                  <a:spcPct val="100000"/>
                </a:lnSpc>
                <a:spcBef>
                  <a:spcPts val="0"/>
                </a:spcBef>
                <a:spcAft>
                  <a:spcPts val="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OR</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Delete the image</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icon</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Find the new image</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REPOSITION IMAGE WITHIN SHAPE </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image</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Picture Format menu</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Crop button dropdown</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fit the whole image inside select FIT</a:t>
              </a:r>
            </a:p>
            <a:p>
              <a:pPr marL="239178" marR="0" lvl="0" indent="-239178" algn="l" defTabSz="609585"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ADD/CHANGE FOOTER</a:t>
              </a:r>
            </a:p>
            <a:p>
              <a:pPr marL="239178" marR="0" lvl="0" indent="-239178" algn="l" defTabSz="1219170"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Insert Menu</a:t>
              </a:r>
            </a:p>
            <a:p>
              <a:pPr marL="239178" marR="0" lvl="0" indent="-239178" algn="l" defTabSz="1219170"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Header &amp; Footer</a:t>
              </a:r>
            </a:p>
            <a:p>
              <a:pPr marL="239178" marR="0" lvl="0" indent="-239178" algn="l" defTabSz="1219170"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Tick to activate/Untick to remove</a:t>
              </a:r>
            </a:p>
            <a:p>
              <a:pPr marL="239178" marR="0" lvl="0" indent="-239178" algn="l" defTabSz="1219170" rtl="0" eaLnBrk="1" fontAlgn="auto" latinLnBrk="0" hangingPunct="1">
                <a:lnSpc>
                  <a:spcPct val="100000"/>
                </a:lnSpc>
                <a:spcBef>
                  <a:spcPts val="0"/>
                </a:spcBef>
                <a:spcAft>
                  <a:spcPts val="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text</a:t>
              </a:r>
            </a:p>
          </p:txBody>
        </p:sp>
        <p:pic>
          <p:nvPicPr>
            <p:cNvPr id="7" name="Picture 6">
              <a:extLst>
                <a:ext uri="{FF2B5EF4-FFF2-40B4-BE49-F238E27FC236}">
                  <a16:creationId xmlns:a16="http://schemas.microsoft.com/office/drawing/2014/main" id="{73501C3E-D121-4E33-AB22-E6C63F350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2930" y="1263563"/>
              <a:ext cx="632972" cy="215628"/>
            </a:xfrm>
            <a:prstGeom prst="rect">
              <a:avLst/>
            </a:prstGeom>
          </p:spPr>
        </p:pic>
      </p:grpSp>
      <p:graphicFrame>
        <p:nvGraphicFramePr>
          <p:cNvPr id="9" name="Table 9">
            <a:extLst>
              <a:ext uri="{FF2B5EF4-FFF2-40B4-BE49-F238E27FC236}">
                <a16:creationId xmlns:a16="http://schemas.microsoft.com/office/drawing/2014/main" id="{E057420F-99C8-4B76-904B-26FE2F6D0D72}"/>
              </a:ext>
            </a:extLst>
          </p:cNvPr>
          <p:cNvGraphicFramePr>
            <a:graphicFrameLocks noGrp="1"/>
          </p:cNvGraphicFramePr>
          <p:nvPr>
            <p:ph type="tbl" sz="quarter" idx="15"/>
          </p:nvPr>
        </p:nvGraphicFramePr>
        <p:xfrm>
          <a:off x="360000" y="1873250"/>
          <a:ext cx="11447462" cy="3984625"/>
        </p:xfrm>
        <a:graphic>
          <a:graphicData uri="http://schemas.openxmlformats.org/drawingml/2006/table">
            <a:tbl>
              <a:tblPr firstRow="1" bandRow="1">
                <a:tableStyleId>{2D5ABB26-0587-4C30-8999-92F81FD0307C}</a:tableStyleId>
              </a:tblPr>
              <a:tblGrid>
                <a:gridCol w="11447462">
                  <a:extLst>
                    <a:ext uri="{9D8B030D-6E8A-4147-A177-3AD203B41FA5}">
                      <a16:colId xmlns:a16="http://schemas.microsoft.com/office/drawing/2014/main" val="1175340592"/>
                    </a:ext>
                  </a:extLst>
                </a:gridCol>
              </a:tblGrid>
              <a:tr h="3984625">
                <a:tc>
                  <a:txBody>
                    <a:bodyPr/>
                    <a:lstStyle/>
                    <a:p>
                      <a:pPr>
                        <a:spcAft>
                          <a:spcPts val="600"/>
                        </a:spcAft>
                      </a:pPr>
                      <a:r>
                        <a:rPr lang="en-AU" b="1" dirty="0">
                          <a:latin typeface="+mn-lt"/>
                        </a:rPr>
                        <a:t>In this presentation I will cover:</a:t>
                      </a:r>
                      <a:endParaRPr lang="en-AU" dirty="0">
                        <a:latin typeface="+mn-lt"/>
                      </a:endParaRPr>
                    </a:p>
                    <a:p>
                      <a:pPr marL="742939" lvl="1" indent="-285750">
                        <a:spcAft>
                          <a:spcPts val="600"/>
                        </a:spcAft>
                        <a:buFont typeface="Wingdings" panose="05000000000000000000" pitchFamily="2" charset="2"/>
                        <a:buChar char="Ø"/>
                      </a:pPr>
                      <a:r>
                        <a:rPr lang="en-AU" dirty="0">
                          <a:latin typeface="+mn-lt"/>
                        </a:rPr>
                        <a:t>Industry engagement from the regulator</a:t>
                      </a:r>
                    </a:p>
                    <a:p>
                      <a:pPr marL="742939" lvl="1" indent="-285750">
                        <a:spcAft>
                          <a:spcPts val="600"/>
                        </a:spcAft>
                        <a:buFont typeface="Wingdings" panose="05000000000000000000" pitchFamily="2" charset="2"/>
                        <a:buChar char="Ø"/>
                      </a:pPr>
                      <a:r>
                        <a:rPr lang="en-AU" dirty="0">
                          <a:latin typeface="+mn-lt"/>
                        </a:rPr>
                        <a:t>Technical reference guide updates</a:t>
                      </a:r>
                    </a:p>
                    <a:p>
                      <a:pPr marL="742939" lvl="1" indent="-285750">
                        <a:spcAft>
                          <a:spcPts val="600"/>
                        </a:spcAft>
                        <a:buFont typeface="Wingdings" panose="05000000000000000000" pitchFamily="2" charset="2"/>
                        <a:buChar char="Ø"/>
                      </a:pPr>
                      <a:r>
                        <a:rPr lang="en-AU" dirty="0">
                          <a:latin typeface="+mn-lt"/>
                        </a:rPr>
                        <a:t>Design order review </a:t>
                      </a:r>
                    </a:p>
                    <a:p>
                      <a:pPr marL="742939" lvl="1" indent="-285750">
                        <a:spcAft>
                          <a:spcPts val="600"/>
                        </a:spcAft>
                        <a:buFont typeface="Wingdings" panose="05000000000000000000" pitchFamily="2" charset="2"/>
                        <a:buChar char="Ø"/>
                      </a:pPr>
                      <a:r>
                        <a:rPr lang="en-AU" dirty="0">
                          <a:latin typeface="+mn-lt"/>
                        </a:rPr>
                        <a:t>Implementation of design orders</a:t>
                      </a:r>
                    </a:p>
                    <a:p>
                      <a:pPr marL="742939" lvl="1" indent="-285750">
                        <a:spcAft>
                          <a:spcPts val="600"/>
                        </a:spcAft>
                        <a:buFont typeface="Wingdings" panose="05000000000000000000" pitchFamily="2" charset="2"/>
                        <a:buChar char="Ø"/>
                      </a:pPr>
                      <a:r>
                        <a:rPr lang="en-AU" dirty="0">
                          <a:latin typeface="+mn-lt"/>
                        </a:rPr>
                        <a:t>Legislation changes</a:t>
                      </a:r>
                    </a:p>
                    <a:p>
                      <a:pPr marL="742939" lvl="1" indent="-285750">
                        <a:spcAft>
                          <a:spcPts val="600"/>
                        </a:spcAft>
                        <a:buFont typeface="Wingdings" panose="05000000000000000000" pitchFamily="2" charset="2"/>
                        <a:buChar char="Ø"/>
                      </a:pPr>
                      <a:r>
                        <a:rPr lang="en-AU" dirty="0">
                          <a:latin typeface="+mn-lt"/>
                        </a:rPr>
                        <a:t>NSW government gazette</a:t>
                      </a:r>
                    </a:p>
                    <a:p>
                      <a:pPr marL="742939" lvl="1" indent="-285750">
                        <a:spcAft>
                          <a:spcPts val="600"/>
                        </a:spcAft>
                        <a:buFont typeface="Wingdings" panose="05000000000000000000" pitchFamily="2" charset="2"/>
                        <a:buChar char="Ø"/>
                      </a:pPr>
                      <a:r>
                        <a:rPr lang="en-AU" dirty="0">
                          <a:latin typeface="+mn-lt"/>
                        </a:rPr>
                        <a:t>Changes to high risk activities</a:t>
                      </a:r>
                    </a:p>
                    <a:p>
                      <a:pPr marL="742939" lvl="1" indent="-285750">
                        <a:spcAft>
                          <a:spcPts val="600"/>
                        </a:spcAft>
                        <a:buFont typeface="Wingdings" panose="05000000000000000000" pitchFamily="2" charset="2"/>
                        <a:buChar char="Ø"/>
                      </a:pPr>
                      <a:r>
                        <a:rPr lang="en-AU" dirty="0">
                          <a:latin typeface="+mn-lt"/>
                        </a:rPr>
                        <a:t>Incidents </a:t>
                      </a:r>
                    </a:p>
                    <a:p>
                      <a:pPr marL="742939" lvl="1" indent="-285750">
                        <a:spcAft>
                          <a:spcPts val="600"/>
                        </a:spcAft>
                        <a:buFont typeface="Wingdings" panose="05000000000000000000" pitchFamily="2" charset="2"/>
                        <a:buChar char="Ø"/>
                      </a:pPr>
                      <a:r>
                        <a:rPr lang="en-AU" dirty="0">
                          <a:latin typeface="+mn-lt"/>
                        </a:rPr>
                        <a:t>How to contact the mechanical engineering team</a:t>
                      </a:r>
                    </a:p>
                  </a:txBody>
                  <a:tcPr/>
                </a:tc>
                <a:extLst>
                  <a:ext uri="{0D108BD9-81ED-4DB2-BD59-A6C34878D82A}">
                    <a16:rowId xmlns:a16="http://schemas.microsoft.com/office/drawing/2014/main" val="18512813"/>
                  </a:ext>
                </a:extLst>
              </a:tr>
            </a:tbl>
          </a:graphicData>
        </a:graphic>
      </p:graphicFrame>
    </p:spTree>
    <p:extLst>
      <p:ext uri="{BB962C8B-B14F-4D97-AF65-F5344CB8AC3E}">
        <p14:creationId xmlns:p14="http://schemas.microsoft.com/office/powerpoint/2010/main" val="39981571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459106-7159-6564-6419-4382F215E26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80</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4" name="Text Placeholder 3">
            <a:extLst>
              <a:ext uri="{FF2B5EF4-FFF2-40B4-BE49-F238E27FC236}">
                <a16:creationId xmlns:a16="http://schemas.microsoft.com/office/drawing/2014/main" id="{DEE4C85B-B8D3-2A11-0AA4-DAA437DCBF01}"/>
              </a:ext>
            </a:extLst>
          </p:cNvPr>
          <p:cNvSpPr>
            <a:spLocks noGrp="1"/>
          </p:cNvSpPr>
          <p:nvPr>
            <p:ph type="body" sz="quarter" idx="13"/>
          </p:nvPr>
        </p:nvSpPr>
        <p:spPr>
          <a:xfrm>
            <a:off x="659219" y="2453454"/>
            <a:ext cx="5710408" cy="4033054"/>
          </a:xfrm>
        </p:spPr>
        <p:txBody>
          <a:bodyPr>
            <a:normAutofit/>
          </a:bodyPr>
          <a:lstStyle/>
          <a:p>
            <a:r>
              <a:rPr lang="en-AU" dirty="0"/>
              <a:t>3   Winding systems</a:t>
            </a:r>
          </a:p>
          <a:p>
            <a:pPr lvl="1"/>
            <a:r>
              <a:rPr lang="en-AU" dirty="0">
                <a:latin typeface="Public Sans Light" pitchFamily="2" charset="0"/>
              </a:rPr>
              <a:t>the </a:t>
            </a:r>
            <a:r>
              <a:rPr lang="en-AU" b="1" dirty="0">
                <a:latin typeface="Public Sans Light" pitchFamily="2" charset="0"/>
              </a:rPr>
              <a:t>commissioning of a winding system </a:t>
            </a:r>
            <a:r>
              <a:rPr lang="en-AU" dirty="0">
                <a:latin typeface="Public Sans Light" pitchFamily="2" charset="0"/>
              </a:rPr>
              <a:t>in accordance with a design registered under this Regulation, section 187,</a:t>
            </a:r>
          </a:p>
          <a:p>
            <a:pPr lvl="1"/>
            <a:r>
              <a:rPr lang="en-AU" dirty="0">
                <a:latin typeface="Public Sans Light" pitchFamily="2" charset="0"/>
              </a:rPr>
              <a:t>the </a:t>
            </a:r>
            <a:r>
              <a:rPr lang="en-AU" b="1" dirty="0">
                <a:latin typeface="Public Sans Light" pitchFamily="2" charset="0"/>
              </a:rPr>
              <a:t>recommissioning of a winding system </a:t>
            </a:r>
            <a:r>
              <a:rPr lang="en-AU" dirty="0">
                <a:latin typeface="Public Sans Light" pitchFamily="2" charset="0"/>
              </a:rPr>
              <a:t>in accordance with an altered design registered under the WHS Regulations, clause 244.</a:t>
            </a:r>
          </a:p>
          <a:p>
            <a:endParaRPr lang="en-AU" dirty="0"/>
          </a:p>
          <a:p>
            <a:r>
              <a:rPr lang="en-AU" dirty="0"/>
              <a:t>25   Booster fans</a:t>
            </a:r>
          </a:p>
          <a:p>
            <a:pPr lvl="1"/>
            <a:r>
              <a:rPr lang="en-AU" dirty="0">
                <a:latin typeface="Public Sans Light" pitchFamily="2" charset="0"/>
              </a:rPr>
              <a:t>the </a:t>
            </a:r>
            <a:r>
              <a:rPr lang="en-AU" b="1" dirty="0">
                <a:latin typeface="Public Sans Light" pitchFamily="2" charset="0"/>
              </a:rPr>
              <a:t>commissioning of a booster fan </a:t>
            </a:r>
            <a:r>
              <a:rPr lang="en-AU" dirty="0">
                <a:latin typeface="Public Sans Light" pitchFamily="2" charset="0"/>
              </a:rPr>
              <a:t>in accordance with a design registered under this Regulation, section 187,</a:t>
            </a:r>
          </a:p>
          <a:p>
            <a:pPr lvl="1"/>
            <a:r>
              <a:rPr lang="en-AU" dirty="0">
                <a:latin typeface="Public Sans Light" pitchFamily="2" charset="0"/>
              </a:rPr>
              <a:t>the </a:t>
            </a:r>
            <a:r>
              <a:rPr lang="en-AU" b="1" dirty="0">
                <a:latin typeface="Public Sans Light" pitchFamily="2" charset="0"/>
              </a:rPr>
              <a:t>recommissioning of a booster fan </a:t>
            </a:r>
            <a:r>
              <a:rPr lang="en-AU" dirty="0">
                <a:latin typeface="Public Sans Light" pitchFamily="2" charset="0"/>
              </a:rPr>
              <a:t>in accordance with an altered design registered under the WHS Regulations, clause 244.</a:t>
            </a:r>
          </a:p>
        </p:txBody>
      </p:sp>
      <p:sp>
        <p:nvSpPr>
          <p:cNvPr id="5" name="Title 4">
            <a:extLst>
              <a:ext uri="{FF2B5EF4-FFF2-40B4-BE49-F238E27FC236}">
                <a16:creationId xmlns:a16="http://schemas.microsoft.com/office/drawing/2014/main" id="{83B7783E-E287-C0B7-B417-4A05E214F22A}"/>
              </a:ext>
            </a:extLst>
          </p:cNvPr>
          <p:cNvSpPr>
            <a:spLocks noGrp="1"/>
          </p:cNvSpPr>
          <p:nvPr>
            <p:ph type="title"/>
          </p:nvPr>
        </p:nvSpPr>
        <p:spPr>
          <a:xfrm>
            <a:off x="359999" y="1185499"/>
            <a:ext cx="10219395" cy="794492"/>
          </a:xfrm>
        </p:spPr>
        <p:txBody>
          <a:bodyPr>
            <a:normAutofit/>
          </a:bodyPr>
          <a:lstStyle/>
          <a:p>
            <a:pPr lvl="0"/>
            <a:r>
              <a:rPr lang="en-US" dirty="0"/>
              <a:t>Schedule 3 – High Risk Activities</a:t>
            </a:r>
          </a:p>
        </p:txBody>
      </p:sp>
      <p:sp>
        <p:nvSpPr>
          <p:cNvPr id="6" name="Text Placeholder 3">
            <a:extLst>
              <a:ext uri="{FF2B5EF4-FFF2-40B4-BE49-F238E27FC236}">
                <a16:creationId xmlns:a16="http://schemas.microsoft.com/office/drawing/2014/main" id="{7A8A9A30-79BC-4E40-A796-929311499432}"/>
              </a:ext>
            </a:extLst>
          </p:cNvPr>
          <p:cNvSpPr txBox="1">
            <a:spLocks/>
          </p:cNvSpPr>
          <p:nvPr/>
        </p:nvSpPr>
        <p:spPr>
          <a:xfrm>
            <a:off x="7138554" y="2743200"/>
            <a:ext cx="3872345" cy="3743308"/>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0"/>
              </a:spcBef>
              <a:spcAft>
                <a:spcPts val="1200"/>
              </a:spcAft>
              <a:buClrTx/>
              <a:buSzTx/>
              <a:buFont typeface="Arial" panose="020B0604020202020204" pitchFamily="34" charset="0"/>
              <a:buNone/>
              <a:tabLst/>
              <a:defRPr/>
            </a:pPr>
            <a:endParaRPr kumimoji="0" lang="en-AU" sz="1100" b="0" i="0" u="none" strike="noStrike" kern="1200" cap="none" spc="0" normalizeH="0" baseline="0" noProof="0" dirty="0">
              <a:ln>
                <a:noFill/>
              </a:ln>
              <a:solidFill>
                <a:srgbClr val="22272B"/>
              </a:solidFill>
              <a:effectLst/>
              <a:uLnTx/>
              <a:uFillTx/>
              <a:latin typeface="Public Sans"/>
              <a:ea typeface="+mn-ea"/>
              <a:cs typeface="+mn-cs"/>
            </a:endParaRPr>
          </a:p>
        </p:txBody>
      </p:sp>
      <p:pic>
        <p:nvPicPr>
          <p:cNvPr id="7" name="Picture 6">
            <a:extLst>
              <a:ext uri="{FF2B5EF4-FFF2-40B4-BE49-F238E27FC236}">
                <a16:creationId xmlns:a16="http://schemas.microsoft.com/office/drawing/2014/main" id="{D7533C46-1B2F-4533-85E8-E59620876206}"/>
              </a:ext>
            </a:extLst>
          </p:cNvPr>
          <p:cNvPicPr>
            <a:picLocks noChangeAspect="1"/>
          </p:cNvPicPr>
          <p:nvPr/>
        </p:nvPicPr>
        <p:blipFill>
          <a:blip r:embed="rId3"/>
          <a:stretch>
            <a:fillRect/>
          </a:stretch>
        </p:blipFill>
        <p:spPr>
          <a:xfrm>
            <a:off x="6580681" y="2453454"/>
            <a:ext cx="5227319" cy="3934694"/>
          </a:xfrm>
          <a:prstGeom prst="rect">
            <a:avLst/>
          </a:prstGeom>
        </p:spPr>
      </p:pic>
    </p:spTree>
    <p:extLst>
      <p:ext uri="{BB962C8B-B14F-4D97-AF65-F5344CB8AC3E}">
        <p14:creationId xmlns:p14="http://schemas.microsoft.com/office/powerpoint/2010/main" val="189898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nodePh="1">
                                  <p:stCondLst>
                                    <p:cond delay="0"/>
                                  </p:stCondLst>
                                  <p:endCondLst>
                                    <p:cond evt="begin" delay="0">
                                      <p:tn val="21"/>
                                    </p:cond>
                                  </p:end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459106-7159-6564-6419-4382F215E26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81</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4" name="Text Placeholder 3">
            <a:extLst>
              <a:ext uri="{FF2B5EF4-FFF2-40B4-BE49-F238E27FC236}">
                <a16:creationId xmlns:a16="http://schemas.microsoft.com/office/drawing/2014/main" id="{DEE4C85B-B8D3-2A11-0AA4-DAA437DCBF01}"/>
              </a:ext>
            </a:extLst>
          </p:cNvPr>
          <p:cNvSpPr>
            <a:spLocks noGrp="1"/>
          </p:cNvSpPr>
          <p:nvPr>
            <p:ph type="body" sz="quarter" idx="13"/>
          </p:nvPr>
        </p:nvSpPr>
        <p:spPr>
          <a:xfrm>
            <a:off x="659219" y="2453454"/>
            <a:ext cx="5710408" cy="4033054"/>
          </a:xfrm>
        </p:spPr>
        <p:txBody>
          <a:bodyPr>
            <a:normAutofit/>
          </a:bodyPr>
          <a:lstStyle/>
          <a:p>
            <a:r>
              <a:rPr lang="en-AU" dirty="0"/>
              <a:t>What must be provided?</a:t>
            </a:r>
          </a:p>
          <a:p>
            <a:r>
              <a:rPr lang="en-AU" dirty="0"/>
              <a:t>the name of the commissioning verifier for the commissioning of the winding system, and</a:t>
            </a:r>
          </a:p>
          <a:p>
            <a:r>
              <a:rPr lang="en-AU" dirty="0"/>
              <a:t>a written statement signed by a commissioning verifier that states the commissioning plan for the </a:t>
            </a:r>
            <a:r>
              <a:rPr lang="en-AU"/>
              <a:t>winding system is </a:t>
            </a:r>
            <a:r>
              <a:rPr lang="en-AU" dirty="0"/>
              <a:t>appropriate</a:t>
            </a:r>
          </a:p>
        </p:txBody>
      </p:sp>
      <p:sp>
        <p:nvSpPr>
          <p:cNvPr id="5" name="Title 4">
            <a:extLst>
              <a:ext uri="{FF2B5EF4-FFF2-40B4-BE49-F238E27FC236}">
                <a16:creationId xmlns:a16="http://schemas.microsoft.com/office/drawing/2014/main" id="{83B7783E-E287-C0B7-B417-4A05E214F22A}"/>
              </a:ext>
            </a:extLst>
          </p:cNvPr>
          <p:cNvSpPr>
            <a:spLocks noGrp="1"/>
          </p:cNvSpPr>
          <p:nvPr>
            <p:ph type="title"/>
          </p:nvPr>
        </p:nvSpPr>
        <p:spPr>
          <a:xfrm>
            <a:off x="359999" y="1185499"/>
            <a:ext cx="10219395" cy="794492"/>
          </a:xfrm>
        </p:spPr>
        <p:txBody>
          <a:bodyPr>
            <a:normAutofit/>
          </a:bodyPr>
          <a:lstStyle/>
          <a:p>
            <a:pPr lvl="0"/>
            <a:r>
              <a:rPr lang="en-US" dirty="0"/>
              <a:t>Winding systems – Additional information</a:t>
            </a:r>
          </a:p>
        </p:txBody>
      </p:sp>
      <p:sp>
        <p:nvSpPr>
          <p:cNvPr id="6" name="Text Placeholder 3">
            <a:extLst>
              <a:ext uri="{FF2B5EF4-FFF2-40B4-BE49-F238E27FC236}">
                <a16:creationId xmlns:a16="http://schemas.microsoft.com/office/drawing/2014/main" id="{7A8A9A30-79BC-4E40-A796-929311499432}"/>
              </a:ext>
            </a:extLst>
          </p:cNvPr>
          <p:cNvSpPr txBox="1">
            <a:spLocks/>
          </p:cNvSpPr>
          <p:nvPr/>
        </p:nvSpPr>
        <p:spPr>
          <a:xfrm>
            <a:off x="7543799" y="2743200"/>
            <a:ext cx="3872345" cy="3743308"/>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AU" sz="1100" b="1" i="0" u="none" strike="noStrike" kern="1200" cap="none" spc="0" normalizeH="0" baseline="0" noProof="0" dirty="0">
                <a:ln>
                  <a:noFill/>
                </a:ln>
                <a:solidFill>
                  <a:srgbClr val="22272B"/>
                </a:solidFill>
                <a:effectLst/>
                <a:uLnTx/>
                <a:uFillTx/>
                <a:latin typeface="Public Sans"/>
                <a:ea typeface="+mn-ea"/>
                <a:cs typeface="+mn-cs"/>
              </a:rPr>
              <a:t>3   Winding systems</a:t>
            </a:r>
          </a:p>
          <a:p>
            <a:pPr marL="0" marR="0" lvl="0" indent="0" algn="l" defTabSz="914377"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22272B"/>
                </a:solidFill>
                <a:effectLst/>
                <a:uLnTx/>
                <a:uFillTx/>
                <a:latin typeface="Public Sans"/>
                <a:ea typeface="+mn-ea"/>
                <a:cs typeface="+mn-cs"/>
              </a:rPr>
              <a:t>(3)  The information and documents that must be provided in relation to the activity are as follows—</a:t>
            </a:r>
          </a:p>
          <a:p>
            <a:pPr marL="0" marR="0" lvl="0" indent="0" algn="l" defTabSz="914377"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22272B"/>
                </a:solidFill>
                <a:effectLst/>
                <a:uLnTx/>
                <a:uFillTx/>
                <a:latin typeface="Public Sans"/>
                <a:ea typeface="+mn-ea"/>
                <a:cs typeface="+mn-cs"/>
              </a:rPr>
              <a:t>(a)  the name of the commissioning verifier for the commissioning of the winding system, and</a:t>
            </a:r>
          </a:p>
          <a:p>
            <a:pPr marL="0" marR="0" lvl="0" indent="0" algn="l" defTabSz="914377"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22272B"/>
                </a:solidFill>
                <a:effectLst/>
                <a:uLnTx/>
                <a:uFillTx/>
                <a:latin typeface="Public Sans"/>
                <a:ea typeface="+mn-ea"/>
                <a:cs typeface="+mn-cs"/>
              </a:rPr>
              <a:t>(b)  a written statement signed by a commissioning verifier that states the commissioning plan for the winding system is appropriate.</a:t>
            </a:r>
          </a:p>
        </p:txBody>
      </p:sp>
    </p:spTree>
    <p:extLst>
      <p:ext uri="{BB962C8B-B14F-4D97-AF65-F5344CB8AC3E}">
        <p14:creationId xmlns:p14="http://schemas.microsoft.com/office/powerpoint/2010/main" val="35645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459106-7159-6564-6419-4382F215E26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82</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4" name="Text Placeholder 3">
            <a:extLst>
              <a:ext uri="{FF2B5EF4-FFF2-40B4-BE49-F238E27FC236}">
                <a16:creationId xmlns:a16="http://schemas.microsoft.com/office/drawing/2014/main" id="{DEE4C85B-B8D3-2A11-0AA4-DAA437DCBF01}"/>
              </a:ext>
            </a:extLst>
          </p:cNvPr>
          <p:cNvSpPr>
            <a:spLocks noGrp="1"/>
          </p:cNvSpPr>
          <p:nvPr>
            <p:ph type="body" sz="quarter" idx="13"/>
          </p:nvPr>
        </p:nvSpPr>
        <p:spPr>
          <a:xfrm>
            <a:off x="659219" y="2453454"/>
            <a:ext cx="5710408" cy="4033054"/>
          </a:xfrm>
        </p:spPr>
        <p:txBody>
          <a:bodyPr>
            <a:normAutofit/>
          </a:bodyPr>
          <a:lstStyle/>
          <a:p>
            <a:r>
              <a:rPr lang="en-AU" dirty="0"/>
              <a:t>What must be provided?</a:t>
            </a:r>
          </a:p>
          <a:p>
            <a:r>
              <a:rPr lang="en-AU" dirty="0"/>
              <a:t>the name of the commissioning verifier for the commissioning of the booster fan, and</a:t>
            </a:r>
          </a:p>
          <a:p>
            <a:r>
              <a:rPr lang="en-AU" dirty="0"/>
              <a:t>a written statement signed by a commissioning verifier that states the commissioning plan for the booster fan is appropriate</a:t>
            </a:r>
          </a:p>
        </p:txBody>
      </p:sp>
      <p:sp>
        <p:nvSpPr>
          <p:cNvPr id="5" name="Title 4">
            <a:extLst>
              <a:ext uri="{FF2B5EF4-FFF2-40B4-BE49-F238E27FC236}">
                <a16:creationId xmlns:a16="http://schemas.microsoft.com/office/drawing/2014/main" id="{83B7783E-E287-C0B7-B417-4A05E214F22A}"/>
              </a:ext>
            </a:extLst>
          </p:cNvPr>
          <p:cNvSpPr>
            <a:spLocks noGrp="1"/>
          </p:cNvSpPr>
          <p:nvPr>
            <p:ph type="title"/>
          </p:nvPr>
        </p:nvSpPr>
        <p:spPr>
          <a:xfrm>
            <a:off x="359999" y="1185499"/>
            <a:ext cx="10219395" cy="794492"/>
          </a:xfrm>
        </p:spPr>
        <p:txBody>
          <a:bodyPr>
            <a:normAutofit/>
          </a:bodyPr>
          <a:lstStyle/>
          <a:p>
            <a:pPr lvl="0"/>
            <a:r>
              <a:rPr lang="en-US" dirty="0"/>
              <a:t>Booster fans – Additional information</a:t>
            </a:r>
          </a:p>
        </p:txBody>
      </p:sp>
      <p:pic>
        <p:nvPicPr>
          <p:cNvPr id="7" name="Picture 6">
            <a:extLst>
              <a:ext uri="{FF2B5EF4-FFF2-40B4-BE49-F238E27FC236}">
                <a16:creationId xmlns:a16="http://schemas.microsoft.com/office/drawing/2014/main" id="{E548FB30-65F1-4171-9C66-BD70D97BB402}"/>
              </a:ext>
            </a:extLst>
          </p:cNvPr>
          <p:cNvPicPr>
            <a:picLocks noChangeAspect="1"/>
          </p:cNvPicPr>
          <p:nvPr/>
        </p:nvPicPr>
        <p:blipFill>
          <a:blip r:embed="rId3"/>
          <a:stretch>
            <a:fillRect/>
          </a:stretch>
        </p:blipFill>
        <p:spPr>
          <a:xfrm>
            <a:off x="6556744" y="2541181"/>
            <a:ext cx="5091336" cy="3818502"/>
          </a:xfrm>
          <a:prstGeom prst="rect">
            <a:avLst/>
          </a:prstGeom>
        </p:spPr>
      </p:pic>
    </p:spTree>
    <p:extLst>
      <p:ext uri="{BB962C8B-B14F-4D97-AF65-F5344CB8AC3E}">
        <p14:creationId xmlns:p14="http://schemas.microsoft.com/office/powerpoint/2010/main" val="223163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459106-7159-6564-6419-4382F215E26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4" name="Text Placeholder 3">
            <a:extLst>
              <a:ext uri="{FF2B5EF4-FFF2-40B4-BE49-F238E27FC236}">
                <a16:creationId xmlns:a16="http://schemas.microsoft.com/office/drawing/2014/main" id="{DEE4C85B-B8D3-2A11-0AA4-DAA437DCBF01}"/>
              </a:ext>
            </a:extLst>
          </p:cNvPr>
          <p:cNvSpPr>
            <a:spLocks noGrp="1"/>
          </p:cNvSpPr>
          <p:nvPr>
            <p:ph type="body" sz="quarter" idx="13"/>
          </p:nvPr>
        </p:nvSpPr>
        <p:spPr>
          <a:xfrm>
            <a:off x="659219" y="2453454"/>
            <a:ext cx="5710408" cy="4033054"/>
          </a:xfrm>
        </p:spPr>
        <p:txBody>
          <a:bodyPr>
            <a:normAutofit/>
          </a:bodyPr>
          <a:lstStyle/>
          <a:p>
            <a:r>
              <a:rPr lang="en-AU" b="1" i="1" dirty="0"/>
              <a:t>commissioning plan </a:t>
            </a:r>
            <a:r>
              <a:rPr lang="en-AU" dirty="0"/>
              <a:t>means—</a:t>
            </a:r>
          </a:p>
          <a:p>
            <a:r>
              <a:rPr lang="en-AU" dirty="0"/>
              <a:t>a plan that describes the process for commissioning or decommissioning the winding system or booster fan; and</a:t>
            </a:r>
          </a:p>
          <a:p>
            <a:r>
              <a:rPr lang="en-AU" dirty="0"/>
              <a:t>prepared by the person responsible for the commissioning or recommissioning of the winding system or booster fan, and</a:t>
            </a:r>
          </a:p>
        </p:txBody>
      </p:sp>
      <p:sp>
        <p:nvSpPr>
          <p:cNvPr id="5" name="Title 4">
            <a:extLst>
              <a:ext uri="{FF2B5EF4-FFF2-40B4-BE49-F238E27FC236}">
                <a16:creationId xmlns:a16="http://schemas.microsoft.com/office/drawing/2014/main" id="{83B7783E-E287-C0B7-B417-4A05E214F22A}"/>
              </a:ext>
            </a:extLst>
          </p:cNvPr>
          <p:cNvSpPr>
            <a:spLocks noGrp="1"/>
          </p:cNvSpPr>
          <p:nvPr>
            <p:ph type="title"/>
          </p:nvPr>
        </p:nvSpPr>
        <p:spPr>
          <a:xfrm>
            <a:off x="359999" y="1185499"/>
            <a:ext cx="10219395" cy="794492"/>
          </a:xfrm>
        </p:spPr>
        <p:txBody>
          <a:bodyPr>
            <a:normAutofit/>
          </a:bodyPr>
          <a:lstStyle/>
          <a:p>
            <a:pPr lvl="0"/>
            <a:r>
              <a:rPr lang="en-US" dirty="0"/>
              <a:t>Commissioning plan</a:t>
            </a:r>
          </a:p>
        </p:txBody>
      </p:sp>
      <p:pic>
        <p:nvPicPr>
          <p:cNvPr id="7" name="Picture 6">
            <a:extLst>
              <a:ext uri="{FF2B5EF4-FFF2-40B4-BE49-F238E27FC236}">
                <a16:creationId xmlns:a16="http://schemas.microsoft.com/office/drawing/2014/main" id="{EAA2A968-ED4D-438A-A45C-A513E511350C}"/>
              </a:ext>
            </a:extLst>
          </p:cNvPr>
          <p:cNvPicPr>
            <a:picLocks noChangeAspect="1"/>
          </p:cNvPicPr>
          <p:nvPr/>
        </p:nvPicPr>
        <p:blipFill>
          <a:blip r:embed="rId3"/>
          <a:stretch>
            <a:fillRect/>
          </a:stretch>
        </p:blipFill>
        <p:spPr>
          <a:xfrm>
            <a:off x="6475228" y="2423135"/>
            <a:ext cx="5332772" cy="3980465"/>
          </a:xfrm>
          <a:prstGeom prst="rect">
            <a:avLst/>
          </a:prstGeom>
        </p:spPr>
      </p:pic>
    </p:spTree>
    <p:extLst>
      <p:ext uri="{BB962C8B-B14F-4D97-AF65-F5344CB8AC3E}">
        <p14:creationId xmlns:p14="http://schemas.microsoft.com/office/powerpoint/2010/main" val="309122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459106-7159-6564-6419-4382F215E26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4" name="Text Placeholder 3">
            <a:extLst>
              <a:ext uri="{FF2B5EF4-FFF2-40B4-BE49-F238E27FC236}">
                <a16:creationId xmlns:a16="http://schemas.microsoft.com/office/drawing/2014/main" id="{DEE4C85B-B8D3-2A11-0AA4-DAA437DCBF01}"/>
              </a:ext>
            </a:extLst>
          </p:cNvPr>
          <p:cNvSpPr>
            <a:spLocks noGrp="1"/>
          </p:cNvSpPr>
          <p:nvPr>
            <p:ph type="body" sz="quarter" idx="13"/>
          </p:nvPr>
        </p:nvSpPr>
        <p:spPr>
          <a:xfrm>
            <a:off x="659219" y="2453454"/>
            <a:ext cx="5710408" cy="4033054"/>
          </a:xfrm>
        </p:spPr>
        <p:txBody>
          <a:bodyPr>
            <a:normAutofit/>
          </a:bodyPr>
          <a:lstStyle/>
          <a:p>
            <a:r>
              <a:rPr lang="en-AU" dirty="0"/>
              <a:t>Must be a competent person</a:t>
            </a:r>
          </a:p>
          <a:p>
            <a:r>
              <a:rPr lang="en-AU" dirty="0"/>
              <a:t>A person who has, through a combination of training, education and experience, acquired knowledge and skills enabling that person to correctly perform a specific task; and</a:t>
            </a:r>
          </a:p>
          <a:p>
            <a:r>
              <a:rPr lang="en-AU" i="1" dirty="0"/>
              <a:t>is not involved in </a:t>
            </a:r>
            <a:r>
              <a:rPr lang="en-AU" dirty="0"/>
              <a:t>the commissioning or recommissioning of the winding system or booster fan</a:t>
            </a:r>
          </a:p>
          <a:p>
            <a:endParaRPr lang="en-AU" dirty="0"/>
          </a:p>
        </p:txBody>
      </p:sp>
      <p:sp>
        <p:nvSpPr>
          <p:cNvPr id="5" name="Title 4">
            <a:extLst>
              <a:ext uri="{FF2B5EF4-FFF2-40B4-BE49-F238E27FC236}">
                <a16:creationId xmlns:a16="http://schemas.microsoft.com/office/drawing/2014/main" id="{83B7783E-E287-C0B7-B417-4A05E214F22A}"/>
              </a:ext>
            </a:extLst>
          </p:cNvPr>
          <p:cNvSpPr>
            <a:spLocks noGrp="1"/>
          </p:cNvSpPr>
          <p:nvPr>
            <p:ph type="title"/>
          </p:nvPr>
        </p:nvSpPr>
        <p:spPr>
          <a:xfrm>
            <a:off x="359999" y="1185499"/>
            <a:ext cx="10219395" cy="794492"/>
          </a:xfrm>
        </p:spPr>
        <p:txBody>
          <a:bodyPr>
            <a:normAutofit/>
          </a:bodyPr>
          <a:lstStyle/>
          <a:p>
            <a:pPr lvl="0"/>
            <a:r>
              <a:rPr lang="en-US" dirty="0"/>
              <a:t>Commissioning verifier</a:t>
            </a:r>
          </a:p>
        </p:txBody>
      </p:sp>
      <p:pic>
        <p:nvPicPr>
          <p:cNvPr id="7" name="Picture 6">
            <a:extLst>
              <a:ext uri="{FF2B5EF4-FFF2-40B4-BE49-F238E27FC236}">
                <a16:creationId xmlns:a16="http://schemas.microsoft.com/office/drawing/2014/main" id="{DC22F96D-B72D-42EA-8FB8-8892CC24FFAD}"/>
              </a:ext>
            </a:extLst>
          </p:cNvPr>
          <p:cNvPicPr>
            <a:picLocks noChangeAspect="1"/>
          </p:cNvPicPr>
          <p:nvPr/>
        </p:nvPicPr>
        <p:blipFill>
          <a:blip r:embed="rId3"/>
          <a:stretch>
            <a:fillRect/>
          </a:stretch>
        </p:blipFill>
        <p:spPr>
          <a:xfrm>
            <a:off x="6666390" y="2541181"/>
            <a:ext cx="4866392" cy="3649794"/>
          </a:xfrm>
          <a:prstGeom prst="rect">
            <a:avLst/>
          </a:prstGeom>
        </p:spPr>
      </p:pic>
    </p:spTree>
    <p:extLst>
      <p:ext uri="{BB962C8B-B14F-4D97-AF65-F5344CB8AC3E}">
        <p14:creationId xmlns:p14="http://schemas.microsoft.com/office/powerpoint/2010/main" val="213943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12206-059E-0D1B-D88F-61FC16AC36D6}"/>
              </a:ext>
            </a:extLst>
          </p:cNvPr>
          <p:cNvSpPr>
            <a:spLocks noGrp="1"/>
          </p:cNvSpPr>
          <p:nvPr>
            <p:ph type="ctrTitle"/>
          </p:nvPr>
        </p:nvSpPr>
        <p:spPr>
          <a:xfrm>
            <a:off x="678223" y="2924197"/>
            <a:ext cx="10242886" cy="1009606"/>
          </a:xfrm>
        </p:spPr>
        <p:txBody>
          <a:bodyPr/>
          <a:lstStyle/>
          <a:p>
            <a:pPr algn="ctr"/>
            <a:r>
              <a:rPr lang="en-US" dirty="0"/>
              <a:t>Questions???</a:t>
            </a:r>
          </a:p>
        </p:txBody>
      </p:sp>
    </p:spTree>
    <p:extLst>
      <p:ext uri="{BB962C8B-B14F-4D97-AF65-F5344CB8AC3E}">
        <p14:creationId xmlns:p14="http://schemas.microsoft.com/office/powerpoint/2010/main" val="36995688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B0D198-68FB-27EA-546E-182BA95DC519}"/>
              </a:ext>
            </a:extLst>
          </p:cNvPr>
          <p:cNvSpPr>
            <a:spLocks noGrp="1"/>
          </p:cNvSpPr>
          <p:nvPr>
            <p:ph type="ctrTitle"/>
          </p:nvPr>
        </p:nvSpPr>
        <p:spPr>
          <a:xfrm>
            <a:off x="359998" y="1719630"/>
            <a:ext cx="7406138" cy="2679008"/>
          </a:xfrm>
        </p:spPr>
        <p:txBody>
          <a:bodyPr/>
          <a:lstStyle/>
          <a:p>
            <a:r>
              <a:rPr lang="en-US" dirty="0"/>
              <a:t>Item registration</a:t>
            </a:r>
            <a:br>
              <a:rPr lang="en-US" dirty="0"/>
            </a:br>
            <a:endParaRPr lang="en-US" dirty="0"/>
          </a:p>
        </p:txBody>
      </p:sp>
      <p:sp>
        <p:nvSpPr>
          <p:cNvPr id="5" name="Text Placeholder 4">
            <a:extLst>
              <a:ext uri="{FF2B5EF4-FFF2-40B4-BE49-F238E27FC236}">
                <a16:creationId xmlns:a16="http://schemas.microsoft.com/office/drawing/2014/main" id="{970F5BC2-0836-49C8-0590-8329C0CD58A9}"/>
              </a:ext>
            </a:extLst>
          </p:cNvPr>
          <p:cNvSpPr>
            <a:spLocks noGrp="1"/>
          </p:cNvSpPr>
          <p:nvPr>
            <p:ph type="body" sz="quarter" idx="11"/>
          </p:nvPr>
        </p:nvSpPr>
        <p:spPr/>
        <p:txBody>
          <a:bodyPr/>
          <a:lstStyle/>
          <a:p>
            <a:r>
              <a:rPr lang="en-US" dirty="0"/>
              <a:t>Ross Stutchbury</a:t>
            </a:r>
          </a:p>
          <a:p>
            <a:r>
              <a:rPr lang="en-US" dirty="0"/>
              <a:t>Senior Mine Safety Officer, Mechanical</a:t>
            </a:r>
          </a:p>
        </p:txBody>
      </p:sp>
      <p:sp>
        <p:nvSpPr>
          <p:cNvPr id="6" name="Text Placeholder 5">
            <a:extLst>
              <a:ext uri="{FF2B5EF4-FFF2-40B4-BE49-F238E27FC236}">
                <a16:creationId xmlns:a16="http://schemas.microsoft.com/office/drawing/2014/main" id="{CC80E9B3-07E5-2F6C-A1ED-1180A917578F}"/>
              </a:ext>
            </a:extLst>
          </p:cNvPr>
          <p:cNvSpPr>
            <a:spLocks noGrp="1"/>
          </p:cNvSpPr>
          <p:nvPr>
            <p:ph type="body" sz="quarter" idx="12"/>
          </p:nvPr>
        </p:nvSpPr>
        <p:spPr/>
        <p:txBody>
          <a:bodyPr/>
          <a:lstStyle/>
          <a:p>
            <a:r>
              <a:rPr lang="en-US" dirty="0"/>
              <a:t>9 March 2023</a:t>
            </a:r>
          </a:p>
        </p:txBody>
      </p:sp>
      <p:pic>
        <p:nvPicPr>
          <p:cNvPr id="9" name="Picture Placeholder 8" descr="A picture containing old&#10;&#10;Description automatically generated">
            <a:extLst>
              <a:ext uri="{FF2B5EF4-FFF2-40B4-BE49-F238E27FC236}">
                <a16:creationId xmlns:a16="http://schemas.microsoft.com/office/drawing/2014/main" id="{23CCFE39-201C-43AC-A31D-2D3758CB941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9230" r="9230"/>
          <a:stretch>
            <a:fillRect/>
          </a:stretch>
        </p:blipFill>
        <p:spPr/>
      </p:pic>
    </p:spTree>
    <p:extLst>
      <p:ext uri="{BB962C8B-B14F-4D97-AF65-F5344CB8AC3E}">
        <p14:creationId xmlns:p14="http://schemas.microsoft.com/office/powerpoint/2010/main" val="35686221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EEE13-CEEB-4B74-9BFA-8AB603D06B2E}"/>
              </a:ext>
            </a:extLst>
          </p:cNvPr>
          <p:cNvSpPr>
            <a:spLocks noGrp="1"/>
          </p:cNvSpPr>
          <p:nvPr>
            <p:ph type="title"/>
          </p:nvPr>
        </p:nvSpPr>
        <p:spPr>
          <a:xfrm>
            <a:off x="344745" y="2223271"/>
            <a:ext cx="2520000" cy="1009652"/>
          </a:xfrm>
        </p:spPr>
        <p:txBody>
          <a:bodyPr>
            <a:normAutofit/>
          </a:bodyPr>
          <a:lstStyle/>
          <a:p>
            <a:r>
              <a:rPr lang="en-AU" sz="3200" dirty="0"/>
              <a:t>Guidance document</a:t>
            </a:r>
          </a:p>
        </p:txBody>
      </p:sp>
      <p:sp>
        <p:nvSpPr>
          <p:cNvPr id="3" name="Text Placeholder 2">
            <a:extLst>
              <a:ext uri="{FF2B5EF4-FFF2-40B4-BE49-F238E27FC236}">
                <a16:creationId xmlns:a16="http://schemas.microsoft.com/office/drawing/2014/main" id="{49C9BCB3-86A7-47F4-AC4F-C96982DC1149}"/>
              </a:ext>
            </a:extLst>
          </p:cNvPr>
          <p:cNvSpPr>
            <a:spLocks noGrp="1"/>
          </p:cNvSpPr>
          <p:nvPr>
            <p:ph type="body" sz="quarter" idx="13"/>
          </p:nvPr>
        </p:nvSpPr>
        <p:spPr>
          <a:xfrm>
            <a:off x="3312001" y="1323946"/>
            <a:ext cx="7560000" cy="5359716"/>
          </a:xfrm>
        </p:spPr>
        <p:txBody>
          <a:bodyPr>
            <a:normAutofit/>
          </a:bodyPr>
          <a:lstStyle/>
          <a:p>
            <a:r>
              <a:rPr lang="en-AU" sz="3200" dirty="0"/>
              <a:t>Extensive information is available on the Resources Regulators web site including</a:t>
            </a:r>
          </a:p>
        </p:txBody>
      </p:sp>
      <p:sp>
        <p:nvSpPr>
          <p:cNvPr id="4" name="Content Placeholder 3">
            <a:extLst>
              <a:ext uri="{FF2B5EF4-FFF2-40B4-BE49-F238E27FC236}">
                <a16:creationId xmlns:a16="http://schemas.microsoft.com/office/drawing/2014/main" id="{5366BAA0-D23A-4443-96E5-52838A4BFF88}"/>
              </a:ext>
            </a:extLst>
          </p:cNvPr>
          <p:cNvSpPr>
            <a:spLocks noGrp="1"/>
          </p:cNvSpPr>
          <p:nvPr>
            <p:ph idx="4294967295"/>
          </p:nvPr>
        </p:nvSpPr>
        <p:spPr>
          <a:xfrm>
            <a:off x="3786032" y="3090696"/>
            <a:ext cx="6611937" cy="1826215"/>
          </a:xfrm>
        </p:spPr>
        <p:txBody>
          <a:bodyPr>
            <a:normAutofit/>
          </a:bodyPr>
          <a:lstStyle/>
          <a:p>
            <a:pPr marL="342900" indent="-342900">
              <a:buFont typeface="Arial" panose="020B0604020202020204" pitchFamily="34" charset="0"/>
              <a:buChar char="•"/>
            </a:pPr>
            <a:r>
              <a:rPr lang="en-AU" sz="2800" dirty="0"/>
              <a:t>Guide – Plant and item registration</a:t>
            </a:r>
          </a:p>
          <a:p>
            <a:pPr marL="342900" indent="-342900">
              <a:buFont typeface="Arial" panose="020B0604020202020204" pitchFamily="34" charset="0"/>
              <a:buChar char="•"/>
            </a:pPr>
            <a:r>
              <a:rPr lang="en-AU" sz="2800" dirty="0"/>
              <a:t>Policy – Item of plant registrations</a:t>
            </a:r>
          </a:p>
        </p:txBody>
      </p:sp>
    </p:spTree>
    <p:extLst>
      <p:ext uri="{BB962C8B-B14F-4D97-AF65-F5344CB8AC3E}">
        <p14:creationId xmlns:p14="http://schemas.microsoft.com/office/powerpoint/2010/main" val="16109145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473B-91AE-489D-B76E-51DAB527AEDB}"/>
              </a:ext>
            </a:extLst>
          </p:cNvPr>
          <p:cNvSpPr>
            <a:spLocks noGrp="1"/>
          </p:cNvSpPr>
          <p:nvPr>
            <p:ph type="title"/>
          </p:nvPr>
        </p:nvSpPr>
        <p:spPr/>
        <p:txBody>
          <a:bodyPr>
            <a:normAutofit/>
          </a:bodyPr>
          <a:lstStyle/>
          <a:p>
            <a:r>
              <a:rPr lang="en-AU" dirty="0"/>
              <a:t>ITEM Registration</a:t>
            </a:r>
          </a:p>
        </p:txBody>
      </p:sp>
      <p:sp>
        <p:nvSpPr>
          <p:cNvPr id="3" name="TextBox 2">
            <a:extLst>
              <a:ext uri="{FF2B5EF4-FFF2-40B4-BE49-F238E27FC236}">
                <a16:creationId xmlns:a16="http://schemas.microsoft.com/office/drawing/2014/main" id="{7451A334-76FB-46A4-92CA-07B657913BE5}"/>
              </a:ext>
            </a:extLst>
          </p:cNvPr>
          <p:cNvSpPr txBox="1"/>
          <p:nvPr/>
        </p:nvSpPr>
        <p:spPr>
          <a:xfrm>
            <a:off x="686895" y="2230395"/>
            <a:ext cx="10818210"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Public Sans"/>
                <a:ea typeface="+mn-ea"/>
                <a:cs typeface="+mn-cs"/>
              </a:rPr>
              <a:t>New items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Public Sans"/>
                <a:ea typeface="+mn-ea"/>
                <a:cs typeface="+mn-cs"/>
              </a:rPr>
              <a:t>Inspected by a competent person and assessed by that person as safe to operate.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prstClr val="black"/>
              </a:solidFill>
              <a:effectLst/>
              <a:uLnTx/>
              <a:uFillTx/>
              <a:latin typeface="Public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Public Sans"/>
                <a:ea typeface="+mn-ea"/>
                <a:cs typeface="+mn-cs"/>
              </a:rPr>
              <a:t>Registration period is 5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prstClr val="black"/>
              </a:solidFill>
              <a:effectLst/>
              <a:uLnTx/>
              <a:uFillTx/>
              <a:latin typeface="Public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Public Sans"/>
                <a:ea typeface="+mn-ea"/>
                <a:cs typeface="+mn-cs"/>
              </a:rPr>
              <a:t>Item registration renewal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Public Sans"/>
                <a:ea typeface="+mn-ea"/>
                <a:cs typeface="+mn-cs"/>
              </a:rPr>
              <a:t>Maintenance, inspection and testing must be carried out by a competent person -</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en-AU" sz="2000" b="0" i="0" u="none" strike="noStrike" kern="1200" cap="none" spc="0" normalizeH="0" baseline="0" noProof="0" dirty="0">
                <a:ln>
                  <a:noFill/>
                </a:ln>
                <a:solidFill>
                  <a:prstClr val="black"/>
                </a:solidFill>
                <a:effectLst/>
                <a:highlight>
                  <a:srgbClr val="FFFF00"/>
                </a:highlight>
                <a:uLnTx/>
                <a:uFillTx/>
                <a:latin typeface="Public Sans"/>
                <a:ea typeface="+mn-ea"/>
                <a:cs typeface="+mn-cs"/>
              </a:rPr>
              <a:t>In accordance with the manufacturer’s recommendations, </a:t>
            </a:r>
            <a:r>
              <a:rPr kumimoji="0" lang="en-AU" sz="2000" b="0" i="0" u="none" strike="noStrike" kern="1200" cap="none" spc="0" normalizeH="0" baseline="0" noProof="0" dirty="0">
                <a:ln>
                  <a:noFill/>
                </a:ln>
                <a:solidFill>
                  <a:prstClr val="black"/>
                </a:solidFill>
                <a:effectLst/>
                <a:uLnTx/>
                <a:uFillTx/>
                <a:latin typeface="Public Sans"/>
                <a:ea typeface="+mn-ea"/>
                <a:cs typeface="+mn-cs"/>
              </a:rPr>
              <a:t>if any, or</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en-AU" sz="2000" b="0" i="0" u="none" strike="noStrike" kern="1200" cap="none" spc="0" normalizeH="0" baseline="0" noProof="0" dirty="0">
                <a:ln>
                  <a:noFill/>
                </a:ln>
                <a:solidFill>
                  <a:prstClr val="black"/>
                </a:solidFill>
                <a:effectLst/>
                <a:uLnTx/>
                <a:uFillTx/>
                <a:latin typeface="Public Sans"/>
                <a:ea typeface="+mn-ea"/>
                <a:cs typeface="+mn-cs"/>
              </a:rPr>
              <a:t>If there are not manufacturer’s recommendations, in accordance with the </a:t>
            </a:r>
            <a:r>
              <a:rPr kumimoji="0" lang="en-AU" sz="2000" b="0" i="0" u="none" strike="noStrike" kern="1200" cap="none" spc="0" normalizeH="0" baseline="0" noProof="0" dirty="0">
                <a:ln>
                  <a:noFill/>
                </a:ln>
                <a:solidFill>
                  <a:prstClr val="black"/>
                </a:solidFill>
                <a:effectLst/>
                <a:highlight>
                  <a:srgbClr val="FFFF00"/>
                </a:highlight>
                <a:uLnTx/>
                <a:uFillTx/>
                <a:latin typeface="Public Sans"/>
                <a:ea typeface="+mn-ea"/>
                <a:cs typeface="+mn-cs"/>
              </a:rPr>
              <a:t>recommendations of a competent person</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en-AU" sz="2000" b="0" i="0" u="none" strike="noStrike" kern="1200" cap="none" spc="0" normalizeH="0" baseline="0" noProof="0" dirty="0">
                <a:ln>
                  <a:noFill/>
                </a:ln>
                <a:solidFill>
                  <a:prstClr val="black"/>
                </a:solidFill>
                <a:effectLst/>
                <a:uLnTx/>
                <a:uFillTx/>
                <a:latin typeface="Public Sans"/>
                <a:ea typeface="+mn-ea"/>
                <a:cs typeface="+mn-cs"/>
              </a:rPr>
              <a:t>In relation to inspection, if it is not reasonably practicable to comply with paragraph (a) or (b), </a:t>
            </a:r>
            <a:r>
              <a:rPr kumimoji="0" lang="en-AU" sz="2000" b="0" i="0" u="none" strike="noStrike" kern="1200" cap="none" spc="0" normalizeH="0" baseline="0" noProof="0" dirty="0">
                <a:ln>
                  <a:noFill/>
                </a:ln>
                <a:solidFill>
                  <a:prstClr val="black"/>
                </a:solidFill>
                <a:effectLst/>
                <a:highlight>
                  <a:srgbClr val="FFFF00"/>
                </a:highlight>
                <a:uLnTx/>
                <a:uFillTx/>
                <a:latin typeface="Public Sans"/>
                <a:ea typeface="+mn-ea"/>
                <a:cs typeface="+mn-cs"/>
              </a:rPr>
              <a:t>annually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386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F311A-14F2-43CB-843F-B7A0CD622FAD}"/>
              </a:ext>
            </a:extLst>
          </p:cNvPr>
          <p:cNvSpPr>
            <a:spLocks noGrp="1"/>
          </p:cNvSpPr>
          <p:nvPr>
            <p:ph type="title"/>
          </p:nvPr>
        </p:nvSpPr>
        <p:spPr/>
        <p:txBody>
          <a:bodyPr/>
          <a:lstStyle/>
          <a:p>
            <a:r>
              <a:rPr lang="en-AU" dirty="0"/>
              <a:t>Item Registration</a:t>
            </a:r>
          </a:p>
        </p:txBody>
      </p:sp>
      <p:sp>
        <p:nvSpPr>
          <p:cNvPr id="3" name="Subtitle 2">
            <a:extLst>
              <a:ext uri="{FF2B5EF4-FFF2-40B4-BE49-F238E27FC236}">
                <a16:creationId xmlns:a16="http://schemas.microsoft.com/office/drawing/2014/main" id="{2525D3FC-52EE-4660-BC9A-9BC1413EBC89}"/>
              </a:ext>
            </a:extLst>
          </p:cNvPr>
          <p:cNvSpPr>
            <a:spLocks noGrp="1" noChangeArrowheads="1"/>
          </p:cNvSpPr>
          <p:nvPr>
            <p:ph idx="15"/>
          </p:nvPr>
        </p:nvSpPr>
        <p:spPr bwMode="auto">
          <a:xfrm>
            <a:off x="360000" y="2648367"/>
            <a:ext cx="114480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l">
              <a:lnSpc>
                <a:spcPct val="100000"/>
              </a:lnSpc>
            </a:pPr>
            <a:r>
              <a:rPr lang="en-AU" sz="2400" b="1" dirty="0">
                <a:latin typeface="+mn-lt"/>
              </a:rPr>
              <a:t>Inspection for registration</a:t>
            </a:r>
          </a:p>
          <a:p>
            <a:pPr lvl="0" algn="l">
              <a:lnSpc>
                <a:spcPct val="100000"/>
              </a:lnSpc>
            </a:pPr>
            <a:endParaRPr lang="en-AU" sz="2400" b="1" dirty="0">
              <a:latin typeface="+mn-lt"/>
            </a:endParaRPr>
          </a:p>
          <a:p>
            <a:pPr marL="457200" lvl="0" indent="-457200" algn="l">
              <a:lnSpc>
                <a:spcPct val="100000"/>
              </a:lnSpc>
              <a:buFont typeface="Arial" panose="020B0604020202020204" pitchFamily="34" charset="0"/>
              <a:buChar char="•"/>
            </a:pPr>
            <a:r>
              <a:rPr lang="en-AU" altLang="en-US" sz="2400" dirty="0">
                <a:highlight>
                  <a:srgbClr val="FFFF00"/>
                </a:highlight>
                <a:latin typeface="+mn-lt"/>
              </a:rPr>
              <a:t>For the purpose of registration</a:t>
            </a:r>
          </a:p>
          <a:p>
            <a:pPr marL="457200" lvl="0" indent="-457200" algn="l">
              <a:lnSpc>
                <a:spcPct val="100000"/>
              </a:lnSpc>
              <a:buFont typeface="Arial" panose="020B0604020202020204" pitchFamily="34" charset="0"/>
              <a:buChar char="•"/>
            </a:pPr>
            <a:endParaRPr lang="en-AU" altLang="en-US" sz="2400" dirty="0">
              <a:highlight>
                <a:srgbClr val="FFFF00"/>
              </a:highlight>
              <a:latin typeface="+mn-lt"/>
            </a:endParaRPr>
          </a:p>
          <a:p>
            <a:pPr marL="457200" lvl="0" indent="-457200" algn="l">
              <a:lnSpc>
                <a:spcPct val="100000"/>
              </a:lnSpc>
              <a:buFont typeface="Arial" panose="020B0604020202020204" pitchFamily="34" charset="0"/>
              <a:buChar char="•"/>
            </a:pPr>
            <a:r>
              <a:rPr kumimoji="0" lang="en-AU" altLang="en-US" sz="2400" i="0" u="none" strike="noStrike" cap="none" normalizeH="0" baseline="0" dirty="0">
                <a:ln>
                  <a:noFill/>
                </a:ln>
                <a:solidFill>
                  <a:schemeClr val="tx1"/>
                </a:solidFill>
                <a:effectLst/>
                <a:highlight>
                  <a:srgbClr val="FFFF00"/>
                </a:highlight>
                <a:latin typeface="+mn-lt"/>
              </a:rPr>
              <a:t>By a competent person</a:t>
            </a:r>
          </a:p>
          <a:p>
            <a:pPr marL="457200" lvl="0" indent="-457200" algn="l">
              <a:lnSpc>
                <a:spcPct val="100000"/>
              </a:lnSpc>
              <a:buFont typeface="Arial" panose="020B0604020202020204" pitchFamily="34" charset="0"/>
              <a:buChar char="•"/>
            </a:pPr>
            <a:endParaRPr kumimoji="0" lang="en-AU" altLang="en-US" sz="2400" i="0" u="none" strike="noStrike" cap="none" normalizeH="0" baseline="0" dirty="0">
              <a:ln>
                <a:noFill/>
              </a:ln>
              <a:solidFill>
                <a:schemeClr val="tx1"/>
              </a:solidFill>
              <a:effectLst/>
              <a:highlight>
                <a:srgbClr val="FFFF00"/>
              </a:highlight>
              <a:latin typeface="+mn-lt"/>
            </a:endParaRPr>
          </a:p>
          <a:p>
            <a:pPr marL="457200" lvl="0" indent="-457200" algn="l">
              <a:lnSpc>
                <a:spcPct val="100000"/>
              </a:lnSpc>
              <a:buFont typeface="Arial" panose="020B0604020202020204" pitchFamily="34" charset="0"/>
              <a:buChar char="•"/>
            </a:pPr>
            <a:r>
              <a:rPr kumimoji="0" lang="en-AU" altLang="en-US" sz="2400" i="0" u="none" strike="noStrike" cap="none" normalizeH="0" baseline="0" dirty="0">
                <a:ln>
                  <a:noFill/>
                </a:ln>
                <a:solidFill>
                  <a:schemeClr val="tx1"/>
                </a:solidFill>
                <a:effectLst/>
                <a:highlight>
                  <a:srgbClr val="FFFF00"/>
                </a:highlight>
                <a:latin typeface="+mn-lt"/>
              </a:rPr>
              <a:t>Made at the time of registration application (sa</a:t>
            </a:r>
            <a:r>
              <a:rPr lang="en-AU" altLang="en-US" sz="2400" dirty="0">
                <a:highlight>
                  <a:srgbClr val="FFFF00"/>
                </a:highlight>
                <a:latin typeface="+mn-lt"/>
              </a:rPr>
              <a:t>y  3 months)</a:t>
            </a:r>
          </a:p>
          <a:p>
            <a:pPr marL="457200" lvl="0" indent="-457200" algn="l">
              <a:lnSpc>
                <a:spcPct val="100000"/>
              </a:lnSpc>
              <a:buFont typeface="Arial" panose="020B0604020202020204" pitchFamily="34" charset="0"/>
              <a:buChar char="•"/>
            </a:pPr>
            <a:endParaRPr lang="en-AU" altLang="en-US" sz="2400" dirty="0">
              <a:highlight>
                <a:srgbClr val="FFFF00"/>
              </a:highlight>
              <a:latin typeface="+mn-lt"/>
            </a:endParaRPr>
          </a:p>
          <a:p>
            <a:pPr marL="457200" lvl="0" indent="-457200" algn="l">
              <a:lnSpc>
                <a:spcPct val="100000"/>
              </a:lnSpc>
              <a:buFont typeface="Arial" panose="020B0604020202020204" pitchFamily="34" charset="0"/>
              <a:buChar char="•"/>
            </a:pPr>
            <a:r>
              <a:rPr lang="en-AU" altLang="en-US" sz="2400" dirty="0">
                <a:highlight>
                  <a:srgbClr val="FFFF00"/>
                </a:highlight>
                <a:latin typeface="+mn-lt"/>
              </a:rPr>
              <a:t>Provide material information</a:t>
            </a:r>
            <a:endParaRPr kumimoji="0" lang="en-US" altLang="en-US" sz="2400" i="0" u="none" strike="noStrike" cap="none" normalizeH="0" baseline="0" dirty="0">
              <a:ln>
                <a:noFill/>
              </a:ln>
              <a:solidFill>
                <a:schemeClr val="tx1"/>
              </a:solidFill>
              <a:effectLst/>
              <a:highlight>
                <a:srgbClr val="FFFF00"/>
              </a:highlight>
              <a:latin typeface="+mn-lt"/>
            </a:endParaRPr>
          </a:p>
        </p:txBody>
      </p:sp>
    </p:spTree>
    <p:extLst>
      <p:ext uri="{BB962C8B-B14F-4D97-AF65-F5344CB8AC3E}">
        <p14:creationId xmlns:p14="http://schemas.microsoft.com/office/powerpoint/2010/main" val="1292700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ACD103-62C2-6786-8925-031BDA62EC59}"/>
              </a:ext>
            </a:extLst>
          </p:cNvPr>
          <p:cNvSpPr>
            <a:spLocks noGrp="1"/>
          </p:cNvSpPr>
          <p:nvPr>
            <p:ph type="title"/>
          </p:nvPr>
        </p:nvSpPr>
        <p:spPr>
          <a:xfrm>
            <a:off x="360000" y="1185499"/>
            <a:ext cx="9720000" cy="794492"/>
          </a:xfrm>
        </p:spPr>
        <p:txBody>
          <a:bodyPr anchor="t">
            <a:normAutofit/>
          </a:bodyPr>
          <a:lstStyle/>
          <a:p>
            <a:r>
              <a:rPr lang="en-US" dirty="0"/>
              <a:t>Industry engagement</a:t>
            </a:r>
          </a:p>
        </p:txBody>
      </p:sp>
      <p:sp>
        <p:nvSpPr>
          <p:cNvPr id="4" name="Content Placeholder 3">
            <a:extLst>
              <a:ext uri="{FF2B5EF4-FFF2-40B4-BE49-F238E27FC236}">
                <a16:creationId xmlns:a16="http://schemas.microsoft.com/office/drawing/2014/main" id="{B2192638-86CC-904B-D274-31A58A709959}"/>
              </a:ext>
            </a:extLst>
          </p:cNvPr>
          <p:cNvSpPr>
            <a:spLocks noGrp="1"/>
          </p:cNvSpPr>
          <p:nvPr>
            <p:ph sz="half" idx="1"/>
          </p:nvPr>
        </p:nvSpPr>
        <p:spPr>
          <a:xfrm>
            <a:off x="360000" y="2340010"/>
            <a:ext cx="6579280" cy="4033045"/>
          </a:xfrm>
        </p:spPr>
        <p:txBody>
          <a:bodyPr>
            <a:normAutofit fontScale="85000" lnSpcReduction="10000"/>
          </a:bodyPr>
          <a:lstStyle/>
          <a:p>
            <a:r>
              <a:rPr lang="en-AU" sz="2600" b="0" i="0" u="none" strike="noStrike" baseline="0" dirty="0">
                <a:latin typeface="+mn-lt"/>
              </a:rPr>
              <a:t>The </a:t>
            </a:r>
            <a:r>
              <a:rPr lang="en-AU" sz="2600" dirty="0">
                <a:latin typeface="+mn-lt"/>
              </a:rPr>
              <a:t>mechanical team</a:t>
            </a:r>
            <a:r>
              <a:rPr lang="en-AU" sz="2600" b="0" i="0" u="none" strike="noStrike" baseline="0" dirty="0">
                <a:latin typeface="+mn-lt"/>
              </a:rPr>
              <a:t> continues to engage with industry through various events to include:</a:t>
            </a:r>
          </a:p>
          <a:p>
            <a:pPr marL="817200" lvl="4" indent="-457200">
              <a:buFont typeface="Wingdings" panose="05000000000000000000" pitchFamily="2" charset="2"/>
              <a:buChar char="Ø"/>
            </a:pPr>
            <a:r>
              <a:rPr lang="en-AU" sz="2600" dirty="0">
                <a:solidFill>
                  <a:srgbClr val="21272B"/>
                </a:solidFill>
              </a:rPr>
              <a:t>Mechanical engineers meeting for open cut coal, underground coal and metalliferous mines – twice a year.</a:t>
            </a:r>
          </a:p>
          <a:p>
            <a:pPr marL="817200" lvl="4" indent="-457200">
              <a:buFont typeface="Wingdings" panose="05000000000000000000" pitchFamily="2" charset="2"/>
              <a:buChar char="Ø"/>
            </a:pPr>
            <a:r>
              <a:rPr lang="en-AU" sz="2600" dirty="0">
                <a:solidFill>
                  <a:srgbClr val="21272B"/>
                </a:solidFill>
              </a:rPr>
              <a:t>Annual Mechanical Engineering Safety Seminar</a:t>
            </a:r>
          </a:p>
          <a:p>
            <a:pPr marL="817200" lvl="4" indent="-457200">
              <a:buFont typeface="Wingdings" panose="05000000000000000000" pitchFamily="2" charset="2"/>
              <a:buChar char="Ø"/>
            </a:pPr>
            <a:r>
              <a:rPr lang="en-AU" sz="2600" dirty="0">
                <a:solidFill>
                  <a:srgbClr val="21272B"/>
                </a:solidFill>
              </a:rPr>
              <a:t>Metalliferous Industry Safety and Health Engagement Forum – twice a year</a:t>
            </a:r>
          </a:p>
          <a:p>
            <a:pPr marL="817200" lvl="4" indent="-457200">
              <a:buFont typeface="Wingdings" panose="05000000000000000000" pitchFamily="2" charset="2"/>
              <a:buChar char="Ø"/>
            </a:pPr>
            <a:r>
              <a:rPr lang="en-AU" sz="2600" dirty="0">
                <a:solidFill>
                  <a:srgbClr val="21272B"/>
                </a:solidFill>
              </a:rPr>
              <a:t>Design registration holders forum, and</a:t>
            </a:r>
          </a:p>
          <a:p>
            <a:pPr marL="817200" lvl="4" indent="-457200">
              <a:buFont typeface="Wingdings" panose="05000000000000000000" pitchFamily="2" charset="2"/>
              <a:buChar char="Ø"/>
            </a:pPr>
            <a:r>
              <a:rPr lang="en-AU" sz="2600" dirty="0">
                <a:solidFill>
                  <a:srgbClr val="21272B"/>
                </a:solidFill>
              </a:rPr>
              <a:t>Licenced facility forum</a:t>
            </a:r>
          </a:p>
          <a:p>
            <a:endParaRPr lang="en-AU" b="0" i="0" u="none" strike="noStrike" baseline="0" dirty="0"/>
          </a:p>
          <a:p>
            <a:endParaRPr lang="en-AU" b="0" i="0" u="none" strike="noStrike" baseline="0" dirty="0"/>
          </a:p>
          <a:p>
            <a:endParaRPr lang="en-AU" dirty="0"/>
          </a:p>
          <a:p>
            <a:endParaRPr lang="en-AU" b="0" i="0" u="none" strike="noStrike" baseline="0" dirty="0"/>
          </a:p>
          <a:p>
            <a:endParaRPr lang="en-AU" dirty="0"/>
          </a:p>
        </p:txBody>
      </p:sp>
      <p:pic>
        <p:nvPicPr>
          <p:cNvPr id="7" name="Picture 6">
            <a:extLst>
              <a:ext uri="{FF2B5EF4-FFF2-40B4-BE49-F238E27FC236}">
                <a16:creationId xmlns:a16="http://schemas.microsoft.com/office/drawing/2014/main" id="{E7AAABAF-2CB5-4861-A17A-60B6D9E342F2}"/>
              </a:ext>
            </a:extLst>
          </p:cNvPr>
          <p:cNvPicPr>
            <a:picLocks noChangeAspect="1"/>
          </p:cNvPicPr>
          <p:nvPr/>
        </p:nvPicPr>
        <p:blipFill>
          <a:blip r:embed="rId3"/>
          <a:stretch>
            <a:fillRect/>
          </a:stretch>
        </p:blipFill>
        <p:spPr>
          <a:xfrm>
            <a:off x="7132320" y="2340010"/>
            <a:ext cx="4404480" cy="4033045"/>
          </a:xfrm>
          <a:prstGeom prst="rect">
            <a:avLst/>
          </a:prstGeom>
          <a:noFill/>
        </p:spPr>
      </p:pic>
      <p:sp>
        <p:nvSpPr>
          <p:cNvPr id="2" name="Slide Number Placeholder 1">
            <a:extLst>
              <a:ext uri="{FF2B5EF4-FFF2-40B4-BE49-F238E27FC236}">
                <a16:creationId xmlns:a16="http://schemas.microsoft.com/office/drawing/2014/main" id="{54FCB453-3C2C-839D-DD0D-8FBF0F1CC147}"/>
              </a:ext>
            </a:extLst>
          </p:cNvPr>
          <p:cNvSpPr>
            <a:spLocks noGrp="1"/>
          </p:cNvSpPr>
          <p:nvPr>
            <p:ph type="sldNum" sz="quarter" idx="12"/>
          </p:nvPr>
        </p:nvSpPr>
        <p:spPr>
          <a:xfrm>
            <a:off x="11317458" y="6516000"/>
            <a:ext cx="490542"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9</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4" name="TextBox 13">
            <a:extLst>
              <a:ext uri="{FF2B5EF4-FFF2-40B4-BE49-F238E27FC236}">
                <a16:creationId xmlns:a16="http://schemas.microsoft.com/office/drawing/2014/main" id="{A5F95CE0-BD64-4720-A7C1-6CDE4E64F30E}"/>
              </a:ext>
            </a:extLst>
          </p:cNvPr>
          <p:cNvSpPr txBox="1"/>
          <p:nvPr/>
        </p:nvSpPr>
        <p:spPr>
          <a:xfrm>
            <a:off x="-2622931" y="14626"/>
            <a:ext cx="2544960" cy="8171468"/>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CHOOSE A SLIDE STYLE FROM </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Home tab</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New Slide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Choose layout</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If layout goes awry, select Reset</a:t>
            </a: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TEXT</a:t>
            </a:r>
          </a:p>
          <a:p>
            <a:pPr marL="0" marR="0" lvl="0" indent="0" algn="l" defTabSz="609585" rtl="0" eaLnBrk="1" fontAlgn="auto" latinLnBrk="0" hangingPunct="1">
              <a:lnSpc>
                <a:spcPct val="100000"/>
              </a:lnSpc>
              <a:spcBef>
                <a:spcPts val="0"/>
              </a:spcBef>
              <a:spcAft>
                <a:spcPts val="60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There are 5 levels of formatted text available.</a:t>
            </a:r>
          </a:p>
          <a:p>
            <a:pPr marL="0" marR="0" lvl="0" indent="0" algn="l" defTabSz="609585" rtl="0" eaLnBrk="1" fontAlgn="auto" latinLnBrk="0" hangingPunct="1">
              <a:lnSpc>
                <a:spcPct val="100000"/>
              </a:lnSpc>
              <a:spcBef>
                <a:spcPts val="0"/>
              </a:spcBef>
              <a:spcAft>
                <a:spcPts val="60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Please move between text  levels using the increase/decrease button on the menu above.</a:t>
            </a: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SLIDE BACKGROUND/COLOUR</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Design Menu</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Format Background</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Select colour from palette OR</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Picture or Texture Fill</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Find image </a:t>
            </a: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REPLACE IMAGE IN SHAPE OR ON PAGE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Right click on image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Picture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Select your image</a:t>
            </a:r>
          </a:p>
          <a:p>
            <a:pPr marL="0" marR="0" lvl="0" indent="0" algn="l" defTabSz="609585" rtl="0" eaLnBrk="1" fontAlgn="auto" latinLnBrk="0" hangingPunct="1">
              <a:lnSpc>
                <a:spcPct val="100000"/>
              </a:lnSpc>
              <a:spcBef>
                <a:spcPts val="0"/>
              </a:spcBef>
              <a:spcAft>
                <a:spcPts val="600"/>
              </a:spcAft>
              <a:buClrTx/>
              <a:buSzTx/>
              <a:buFont typeface="+mj-lt"/>
              <a:buNone/>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OR</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Delete the image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icon</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Find the new image</a:t>
            </a: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REPOSITION IMAGE WITHIN SHAPE </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image</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US"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Picture Format menu</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US"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Click on Crop button dropdown</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fit the whole image inside select FIT</a:t>
            </a:r>
          </a:p>
          <a:p>
            <a:pPr marL="239178" marR="0" lvl="0" indent="-239178" algn="l" defTabSz="609585"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endPar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63681" marR="0" lvl="0" indent="-163681" algn="l" defTabSz="609585" rtl="0" eaLnBrk="1" fontAlgn="auto" latinLnBrk="0" hangingPunct="1">
              <a:lnSpc>
                <a:spcPct val="100000"/>
              </a:lnSpc>
              <a:spcBef>
                <a:spcPts val="0"/>
              </a:spcBef>
              <a:spcAft>
                <a:spcPts val="600"/>
              </a:spcAft>
              <a:buClrTx/>
              <a:buSzTx/>
              <a:buFont typeface="+mj-lt"/>
              <a:buNone/>
              <a:tabLst/>
              <a:defRPr/>
            </a:pPr>
            <a:r>
              <a:rPr kumimoji="0" lang="en-AU" sz="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ADD/CHANGE FOOTER</a:t>
            </a:r>
          </a:p>
          <a:p>
            <a:pPr marL="239178" marR="0" lvl="0" indent="-239178" algn="l" defTabSz="1219170"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Insert Menu</a:t>
            </a:r>
          </a:p>
          <a:p>
            <a:pPr marL="239178" marR="0" lvl="0" indent="-239178" algn="l" defTabSz="1219170"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Header &amp; Footer</a:t>
            </a:r>
          </a:p>
          <a:p>
            <a:pPr marL="239178" marR="0" lvl="0" indent="-239178" algn="l" defTabSz="1219170"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Tick to activate/Untick to remove</a:t>
            </a:r>
          </a:p>
          <a:p>
            <a:pPr marL="239178" marR="0" lvl="0" indent="-239178" algn="l" defTabSz="1219170" rtl="0" eaLnBrk="1" fontAlgn="auto" latinLnBrk="0" hangingPunct="1">
              <a:lnSpc>
                <a:spcPct val="100000"/>
              </a:lnSpc>
              <a:spcBef>
                <a:spcPts val="0"/>
              </a:spcBef>
              <a:spcAft>
                <a:spcPts val="600"/>
              </a:spcAft>
              <a:buClrTx/>
              <a:buSzTx/>
              <a:buFont typeface="+mj-lt"/>
              <a:buAutoNum type="arabicPeriod"/>
              <a:tabLst/>
              <a:defRPr/>
            </a:pPr>
            <a:r>
              <a:rPr kumimoji="0" lang="en-AU"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Change text</a:t>
            </a:r>
          </a:p>
        </p:txBody>
      </p:sp>
      <p:pic>
        <p:nvPicPr>
          <p:cNvPr id="15" name="Picture 14">
            <a:extLst>
              <a:ext uri="{FF2B5EF4-FFF2-40B4-BE49-F238E27FC236}">
                <a16:creationId xmlns:a16="http://schemas.microsoft.com/office/drawing/2014/main" id="{EA7DD8C1-8542-4185-88F0-AB429D3099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930" y="1263563"/>
            <a:ext cx="632972" cy="215628"/>
          </a:xfrm>
          <a:prstGeom prst="rect">
            <a:avLst/>
          </a:prstGeom>
        </p:spPr>
      </p:pic>
    </p:spTree>
    <p:extLst>
      <p:ext uri="{BB962C8B-B14F-4D97-AF65-F5344CB8AC3E}">
        <p14:creationId xmlns:p14="http://schemas.microsoft.com/office/powerpoint/2010/main" val="7869202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E1A676-8C5C-437B-877C-929E624D5EF7}"/>
              </a:ext>
            </a:extLst>
          </p:cNvPr>
          <p:cNvPicPr>
            <a:picLocks noChangeAspect="1"/>
          </p:cNvPicPr>
          <p:nvPr/>
        </p:nvPicPr>
        <p:blipFill>
          <a:blip r:embed="rId3"/>
          <a:stretch>
            <a:fillRect/>
          </a:stretch>
        </p:blipFill>
        <p:spPr>
          <a:xfrm>
            <a:off x="1898073" y="1826898"/>
            <a:ext cx="8017691" cy="5031102"/>
          </a:xfrm>
          <a:prstGeom prst="rect">
            <a:avLst/>
          </a:prstGeom>
          <a:noFill/>
        </p:spPr>
      </p:pic>
      <p:sp>
        <p:nvSpPr>
          <p:cNvPr id="13" name="Slide Number Placeholder 3">
            <a:extLst>
              <a:ext uri="{FF2B5EF4-FFF2-40B4-BE49-F238E27FC236}">
                <a16:creationId xmlns:a16="http://schemas.microsoft.com/office/drawing/2014/main" id="{77FC4D96-6ECB-234B-9CBE-E67F5B73BD06}"/>
              </a:ext>
            </a:extLst>
          </p:cNvPr>
          <p:cNvSpPr>
            <a:spLocks noGrp="1"/>
          </p:cNvSpPr>
          <p:nvPr>
            <p:ph type="sldNum" sz="quarter" idx="12"/>
          </p:nvPr>
        </p:nvSpPr>
        <p:spPr>
          <a:xfrm>
            <a:off x="11317458" y="6516000"/>
            <a:ext cx="490542" cy="180000"/>
          </a:xfrm>
        </p:spPr>
        <p:txBody>
          <a:bodyPr/>
          <a:lstStyle/>
          <a:p>
            <a:pPr marL="0" marR="0" lvl="0" indent="0" algn="r" defTabSz="609585" rtl="0" eaLnBrk="1" fontAlgn="auto" latinLnBrk="0" hangingPunct="1">
              <a:lnSpc>
                <a:spcPct val="10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600"/>
                </a:spcAft>
                <a:buClrTx/>
                <a:buSzTx/>
                <a:buFontTx/>
                <a:buNone/>
                <a:tabLst/>
                <a:defRPr/>
              </a:pPr>
              <a:t>90</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8325670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473B-91AE-489D-B76E-51DAB527AEDB}"/>
              </a:ext>
            </a:extLst>
          </p:cNvPr>
          <p:cNvSpPr>
            <a:spLocks noGrp="1"/>
          </p:cNvSpPr>
          <p:nvPr>
            <p:ph type="title"/>
          </p:nvPr>
        </p:nvSpPr>
        <p:spPr>
          <a:xfrm>
            <a:off x="360000" y="1185499"/>
            <a:ext cx="9720000" cy="794492"/>
          </a:xfrm>
        </p:spPr>
        <p:txBody>
          <a:bodyPr anchor="t">
            <a:normAutofit/>
          </a:bodyPr>
          <a:lstStyle/>
          <a:p>
            <a:r>
              <a:rPr lang="en-AU" dirty="0"/>
              <a:t>High risk activities</a:t>
            </a:r>
          </a:p>
        </p:txBody>
      </p:sp>
      <p:pic>
        <p:nvPicPr>
          <p:cNvPr id="8" name="Content Placeholder 7">
            <a:extLst>
              <a:ext uri="{FF2B5EF4-FFF2-40B4-BE49-F238E27FC236}">
                <a16:creationId xmlns:a16="http://schemas.microsoft.com/office/drawing/2014/main" id="{EDFFBC41-C0E1-438C-AEF3-BE1400A63C6E}"/>
              </a:ext>
            </a:extLst>
          </p:cNvPr>
          <p:cNvPicPr>
            <a:picLocks noGrp="1" noChangeAspect="1"/>
          </p:cNvPicPr>
          <p:nvPr>
            <p:ph sz="half" idx="1"/>
          </p:nvPr>
        </p:nvPicPr>
        <p:blipFill>
          <a:blip r:embed="rId3"/>
          <a:stretch>
            <a:fillRect/>
          </a:stretch>
        </p:blipFill>
        <p:spPr>
          <a:xfrm>
            <a:off x="889444" y="2340010"/>
            <a:ext cx="4557112" cy="4033045"/>
          </a:xfrm>
          <a:prstGeom prst="rect">
            <a:avLst/>
          </a:prstGeom>
          <a:noFill/>
        </p:spPr>
      </p:pic>
      <p:sp>
        <p:nvSpPr>
          <p:cNvPr id="7" name="Text Placeholder 6">
            <a:extLst>
              <a:ext uri="{FF2B5EF4-FFF2-40B4-BE49-F238E27FC236}">
                <a16:creationId xmlns:a16="http://schemas.microsoft.com/office/drawing/2014/main" id="{5EAF506E-83D2-4BB3-B4B7-BF9D4E296D47}"/>
              </a:ext>
            </a:extLst>
          </p:cNvPr>
          <p:cNvSpPr txBox="1">
            <a:spLocks noGrp="1"/>
          </p:cNvSpPr>
          <p:nvPr>
            <p:ph sz="half" idx="2"/>
          </p:nvPr>
        </p:nvSpPr>
        <p:spPr>
          <a:xfrm>
            <a:off x="6216000" y="2340010"/>
            <a:ext cx="5616000" cy="4033045"/>
          </a:xfrm>
        </p:spPr>
        <p:txBody>
          <a:bodyPr rtlCol="0">
            <a:normAutofit/>
          </a:bodyPr>
          <a:lstStyle/>
          <a:p>
            <a:pPr marL="0" marR="0" lvl="0" indent="0" defTabSz="914400" rtl="0" eaLnBrk="1" fontAlgn="auto" latinLnBrk="0" hangingPunct="1">
              <a:spcBef>
                <a:spcPts val="0"/>
              </a:spcBef>
              <a:spcAft>
                <a:spcPts val="600"/>
              </a:spcAft>
              <a:buClrTx/>
              <a:buSzTx/>
              <a:buFontTx/>
              <a:buNone/>
              <a:tabLst/>
              <a:defRPr/>
            </a:pPr>
            <a:r>
              <a:rPr kumimoji="0" lang="en-AU" b="1" i="0" u="none" strike="noStrike" kern="1200" cap="none" spc="0" normalizeH="0" baseline="0" noProof="0">
                <a:ln>
                  <a:noFill/>
                </a:ln>
                <a:effectLst/>
                <a:uLnTx/>
                <a:uFillTx/>
              </a:rPr>
              <a:t>Winders and Booster Fans high risk activity</a:t>
            </a:r>
          </a:p>
          <a:p>
            <a:pPr marL="285750" marR="0" lvl="0" indent="-285750" defTabSz="914400" rtl="0" eaLnBrk="1" fontAlgn="auto" latinLnBrk="0" hangingPunct="1">
              <a:spcBef>
                <a:spcPts val="0"/>
              </a:spcBef>
              <a:spcAft>
                <a:spcPts val="600"/>
              </a:spcAft>
              <a:buClrTx/>
              <a:buSzTx/>
              <a:buFontTx/>
              <a:buChar char="-"/>
              <a:tabLst/>
              <a:defRPr/>
            </a:pPr>
            <a:r>
              <a:rPr kumimoji="0" lang="en-AU" b="0" i="0" u="none" strike="noStrike" kern="1200" cap="none" spc="0" normalizeH="0" baseline="0" noProof="0">
                <a:ln>
                  <a:noFill/>
                </a:ln>
                <a:effectLst/>
                <a:uLnTx/>
                <a:uFillTx/>
              </a:rPr>
              <a:t>Commissioning in accordance with a registered design</a:t>
            </a:r>
          </a:p>
          <a:p>
            <a:pPr marL="285750" marR="0" lvl="0" indent="-285750" defTabSz="914400" rtl="0" eaLnBrk="1" fontAlgn="auto" latinLnBrk="0" hangingPunct="1">
              <a:spcBef>
                <a:spcPts val="0"/>
              </a:spcBef>
              <a:spcAft>
                <a:spcPts val="600"/>
              </a:spcAft>
              <a:buClrTx/>
              <a:buSzTx/>
              <a:buFontTx/>
              <a:buChar char="-"/>
              <a:tabLst/>
              <a:defRPr/>
            </a:pPr>
            <a:r>
              <a:rPr kumimoji="0" lang="en-AU" b="0" i="0" u="none" strike="noStrike" kern="1200" cap="none" spc="0" normalizeH="0" baseline="0" noProof="0">
                <a:ln>
                  <a:noFill/>
                </a:ln>
                <a:effectLst/>
                <a:uLnTx/>
                <a:uFillTx/>
              </a:rPr>
              <a:t>Re-commissioning in accordance with an altered design registration</a:t>
            </a:r>
          </a:p>
          <a:p>
            <a:pPr marL="0" marR="0" lvl="0" indent="0" defTabSz="914400" rtl="0" eaLnBrk="1" fontAlgn="auto" latinLnBrk="0" hangingPunct="1">
              <a:spcBef>
                <a:spcPts val="0"/>
              </a:spcBef>
              <a:spcAft>
                <a:spcPts val="600"/>
              </a:spcAft>
              <a:buClrTx/>
              <a:buSzTx/>
              <a:buFontTx/>
              <a:buNone/>
              <a:tabLst/>
              <a:defRPr/>
            </a:pPr>
            <a:endParaRPr kumimoji="0" lang="en-AU" b="0" i="0" u="none" strike="noStrike" kern="1200" cap="none" spc="0" normalizeH="0" baseline="0" noProof="0">
              <a:ln>
                <a:noFill/>
              </a:ln>
              <a:effectLst/>
              <a:uLnTx/>
              <a:uFillTx/>
            </a:endParaRPr>
          </a:p>
          <a:p>
            <a:pPr marL="0" marR="0" lvl="0" indent="0" defTabSz="914400" rtl="0" eaLnBrk="1" fontAlgn="auto" latinLnBrk="0" hangingPunct="1">
              <a:spcBef>
                <a:spcPts val="0"/>
              </a:spcBef>
              <a:spcAft>
                <a:spcPts val="600"/>
              </a:spcAft>
              <a:buClrTx/>
              <a:buSzTx/>
              <a:buFontTx/>
              <a:buNone/>
              <a:tabLst/>
              <a:defRPr/>
            </a:pPr>
            <a:endParaRPr kumimoji="0" lang="en-AU" b="0" i="0" u="none" strike="noStrike" kern="1200" cap="none" spc="0" normalizeH="0" baseline="0" noProof="0">
              <a:ln>
                <a:noFill/>
              </a:ln>
              <a:effectLst/>
              <a:uLnTx/>
              <a:uFillTx/>
            </a:endParaRPr>
          </a:p>
          <a:p>
            <a:pPr marL="0" marR="0" lvl="0" indent="0" defTabSz="914400" rtl="0" eaLnBrk="1" fontAlgn="auto" latinLnBrk="0" hangingPunct="1">
              <a:spcBef>
                <a:spcPts val="0"/>
              </a:spcBef>
              <a:spcAft>
                <a:spcPts val="600"/>
              </a:spcAft>
              <a:buClrTx/>
              <a:buSzTx/>
              <a:buFontTx/>
              <a:buNone/>
              <a:tabLst/>
              <a:defRPr/>
            </a:pPr>
            <a:r>
              <a:rPr kumimoji="0" lang="en-AU" b="1" i="0" u="none" strike="noStrike" kern="1200" cap="none" spc="0" normalizeH="0" baseline="0" noProof="0">
                <a:ln>
                  <a:noFill/>
                </a:ln>
                <a:effectLst/>
                <a:uLnTx/>
                <a:uFillTx/>
              </a:rPr>
              <a:t>Commissioning Plan</a:t>
            </a:r>
          </a:p>
          <a:p>
            <a:pPr marL="0" marR="0" lvl="0" indent="0" defTabSz="914400" rtl="0" eaLnBrk="1" fontAlgn="auto" latinLnBrk="0" hangingPunct="1">
              <a:spcBef>
                <a:spcPts val="0"/>
              </a:spcBef>
              <a:spcAft>
                <a:spcPts val="600"/>
              </a:spcAft>
              <a:buClrTx/>
              <a:buSzTx/>
              <a:buFontTx/>
              <a:buNone/>
              <a:tabLst/>
              <a:defRPr/>
            </a:pPr>
            <a:r>
              <a:rPr kumimoji="0" lang="en-AU" b="0" i="0" u="none" strike="noStrike" kern="1200" cap="none" spc="0" normalizeH="0" baseline="0" noProof="0">
                <a:ln>
                  <a:noFill/>
                </a:ln>
                <a:effectLst/>
                <a:uLnTx/>
                <a:uFillTx/>
              </a:rPr>
              <a:t>Commissioning plan must include requirements of the design registration holder and be verified by a competent person who is not involved with the commissioning.</a:t>
            </a:r>
          </a:p>
        </p:txBody>
      </p:sp>
      <p:sp>
        <p:nvSpPr>
          <p:cNvPr id="15" name="Slide Number Placeholder 4">
            <a:extLst>
              <a:ext uri="{FF2B5EF4-FFF2-40B4-BE49-F238E27FC236}">
                <a16:creationId xmlns:a16="http://schemas.microsoft.com/office/drawing/2014/main" id="{CEA37112-1192-6D72-E6FD-6BD9BB80A9C5}"/>
              </a:ext>
            </a:extLst>
          </p:cNvPr>
          <p:cNvSpPr>
            <a:spLocks noGrp="1"/>
          </p:cNvSpPr>
          <p:nvPr>
            <p:ph type="sldNum" sz="quarter" idx="12"/>
          </p:nvPr>
        </p:nvSpPr>
        <p:spPr>
          <a:xfrm>
            <a:off x="11317458" y="6516000"/>
            <a:ext cx="490542" cy="180000"/>
          </a:xfrm>
        </p:spPr>
        <p:txBody>
          <a:bodyPr/>
          <a:lstStyle/>
          <a:p>
            <a:pPr marL="0" marR="0" lvl="0" indent="0" algn="r" defTabSz="609585" rtl="0" eaLnBrk="1" fontAlgn="auto" latinLnBrk="0" hangingPunct="1">
              <a:lnSpc>
                <a:spcPct val="10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600"/>
                </a:spcAft>
                <a:buClrTx/>
                <a:buSzTx/>
                <a:buFontTx/>
                <a:buNone/>
                <a:tabLst/>
                <a:defRPr/>
              </a:pPr>
              <a:t>91</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91179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473B-91AE-489D-B76E-51DAB527AEDB}"/>
              </a:ext>
            </a:extLst>
          </p:cNvPr>
          <p:cNvSpPr>
            <a:spLocks noGrp="1"/>
          </p:cNvSpPr>
          <p:nvPr>
            <p:ph type="title"/>
          </p:nvPr>
        </p:nvSpPr>
        <p:spPr>
          <a:xfrm>
            <a:off x="607560" y="344264"/>
            <a:ext cx="9812790" cy="605971"/>
          </a:xfrm>
        </p:spPr>
        <p:txBody>
          <a:bodyPr>
            <a:normAutofit fontScale="90000"/>
          </a:bodyPr>
          <a:lstStyle/>
          <a:p>
            <a:r>
              <a:rPr lang="en-AU" dirty="0"/>
              <a:t>Process for Item registration – Winder, Booster Fan</a:t>
            </a:r>
          </a:p>
        </p:txBody>
      </p:sp>
      <p:pic>
        <p:nvPicPr>
          <p:cNvPr id="5" name="Picture 4">
            <a:extLst>
              <a:ext uri="{FF2B5EF4-FFF2-40B4-BE49-F238E27FC236}">
                <a16:creationId xmlns:a16="http://schemas.microsoft.com/office/drawing/2014/main" id="{647B30FF-0E9B-45B6-BB90-CD32B5BEFE18}"/>
              </a:ext>
            </a:extLst>
          </p:cNvPr>
          <p:cNvPicPr>
            <a:picLocks/>
          </p:cNvPicPr>
          <p:nvPr/>
        </p:nvPicPr>
        <p:blipFill>
          <a:blip r:embed="rId3">
            <a:extLst>
              <a:ext uri="{28A0092B-C50C-407E-A947-70E740481C1C}">
                <a14:useLocalDpi xmlns:a14="http://schemas.microsoft.com/office/drawing/2010/main" val="0"/>
              </a:ext>
            </a:extLst>
          </a:blip>
          <a:srcRect l="61962" t="39093" r="12128" b="50091"/>
          <a:stretch>
            <a:fillRect/>
          </a:stretch>
        </p:blipFill>
        <p:spPr>
          <a:xfrm>
            <a:off x="846161" y="738514"/>
            <a:ext cx="11109278" cy="5380971"/>
          </a:xfrm>
          <a:prstGeom prst="rect">
            <a:avLst/>
          </a:prstGeom>
        </p:spPr>
      </p:pic>
    </p:spTree>
    <p:extLst>
      <p:ext uri="{BB962C8B-B14F-4D97-AF65-F5344CB8AC3E}">
        <p14:creationId xmlns:p14="http://schemas.microsoft.com/office/powerpoint/2010/main" val="859461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473B-91AE-489D-B76E-51DAB527AEDB}"/>
              </a:ext>
            </a:extLst>
          </p:cNvPr>
          <p:cNvSpPr>
            <a:spLocks noGrp="1"/>
          </p:cNvSpPr>
          <p:nvPr>
            <p:ph type="title"/>
          </p:nvPr>
        </p:nvSpPr>
        <p:spPr>
          <a:xfrm>
            <a:off x="607560" y="344264"/>
            <a:ext cx="9812790" cy="605971"/>
          </a:xfrm>
        </p:spPr>
        <p:txBody>
          <a:bodyPr>
            <a:normAutofit fontScale="90000"/>
          </a:bodyPr>
          <a:lstStyle/>
          <a:p>
            <a:r>
              <a:rPr lang="en-AU" dirty="0"/>
              <a:t>Process for Item registration – Winder, Booster Fan</a:t>
            </a:r>
          </a:p>
        </p:txBody>
      </p:sp>
      <p:pic>
        <p:nvPicPr>
          <p:cNvPr id="5" name="Picture 4">
            <a:extLst>
              <a:ext uri="{FF2B5EF4-FFF2-40B4-BE49-F238E27FC236}">
                <a16:creationId xmlns:a16="http://schemas.microsoft.com/office/drawing/2014/main" id="{03F87FAF-106E-43E9-8BF9-3A8B38AE1C7E}"/>
              </a:ext>
            </a:extLst>
          </p:cNvPr>
          <p:cNvPicPr>
            <a:picLocks/>
          </p:cNvPicPr>
          <p:nvPr/>
        </p:nvPicPr>
        <p:blipFill>
          <a:blip r:embed="rId3">
            <a:extLst>
              <a:ext uri="{28A0092B-C50C-407E-A947-70E740481C1C}">
                <a14:useLocalDpi xmlns:a14="http://schemas.microsoft.com/office/drawing/2010/main" val="0"/>
              </a:ext>
            </a:extLst>
          </a:blip>
          <a:srcRect l="18499" t="33459" r="61086" b="50668"/>
          <a:stretch>
            <a:fillRect/>
          </a:stretch>
        </p:blipFill>
        <p:spPr>
          <a:xfrm>
            <a:off x="721689" y="950234"/>
            <a:ext cx="10365411" cy="5907765"/>
          </a:xfrm>
          <a:prstGeom prst="rect">
            <a:avLst/>
          </a:prstGeom>
        </p:spPr>
      </p:pic>
    </p:spTree>
    <p:extLst>
      <p:ext uri="{BB962C8B-B14F-4D97-AF65-F5344CB8AC3E}">
        <p14:creationId xmlns:p14="http://schemas.microsoft.com/office/powerpoint/2010/main" val="1997197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473B-91AE-489D-B76E-51DAB527AEDB}"/>
              </a:ext>
            </a:extLst>
          </p:cNvPr>
          <p:cNvSpPr>
            <a:spLocks noGrp="1"/>
          </p:cNvSpPr>
          <p:nvPr>
            <p:ph type="title"/>
          </p:nvPr>
        </p:nvSpPr>
        <p:spPr/>
        <p:txBody>
          <a:bodyPr>
            <a:normAutofit/>
          </a:bodyPr>
          <a:lstStyle/>
          <a:p>
            <a:r>
              <a:rPr lang="en-AU" dirty="0"/>
              <a:t>Inspection and test plan</a:t>
            </a:r>
          </a:p>
        </p:txBody>
      </p:sp>
      <p:sp>
        <p:nvSpPr>
          <p:cNvPr id="4" name="Content Placeholder 3">
            <a:extLst>
              <a:ext uri="{FF2B5EF4-FFF2-40B4-BE49-F238E27FC236}">
                <a16:creationId xmlns:a16="http://schemas.microsoft.com/office/drawing/2014/main" id="{5BC409BF-E8F0-4088-B7A1-4BC954DBA7FE}"/>
              </a:ext>
            </a:extLst>
          </p:cNvPr>
          <p:cNvSpPr>
            <a:spLocks noGrp="1"/>
          </p:cNvSpPr>
          <p:nvPr>
            <p:ph idx="15"/>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Calibri" panose="020F0502020204030204"/>
                <a:ea typeface="+mn-ea"/>
                <a:cs typeface="+mn-cs"/>
              </a:rPr>
              <a:t>Inspection and test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Confirm the functions, controls, operation of the design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Confirm the performance of the installation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Confirm operation of safety functions and components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Specify the acceptance criteria or tolerance for design, function and performance parameters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Specify testing, recording, witness and hold points, with preference for data logged records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Calibri" panose="020F0502020204030204"/>
                <a:ea typeface="+mn-ea"/>
                <a:cs typeface="+mn-cs"/>
              </a:rPr>
              <a:t>Certificate of compliance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The ITP should be designed to provide information that would satisfy the designer for the purpose of product certification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A certificate of compliance should be issued by the designer that: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identifies the design,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specifies the published technical standards and engineering principles used in the design,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identifies the purpose of the design,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identifies calculations, analysis, testing and examination documents and reports, and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Identifies the designer’s completed and verified commissioning inspection and test plan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specifies the application and limitations of use of the design.</a:t>
            </a:r>
          </a:p>
          <a:p>
            <a:endParaRPr lang="en-AU" dirty="0"/>
          </a:p>
        </p:txBody>
      </p:sp>
    </p:spTree>
    <p:extLst>
      <p:ext uri="{BB962C8B-B14F-4D97-AF65-F5344CB8AC3E}">
        <p14:creationId xmlns:p14="http://schemas.microsoft.com/office/powerpoint/2010/main" val="2616361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473B-91AE-489D-B76E-51DAB527AEDB}"/>
              </a:ext>
            </a:extLst>
          </p:cNvPr>
          <p:cNvSpPr>
            <a:spLocks noGrp="1"/>
          </p:cNvSpPr>
          <p:nvPr>
            <p:ph type="title"/>
          </p:nvPr>
        </p:nvSpPr>
        <p:spPr/>
        <p:txBody>
          <a:bodyPr>
            <a:normAutofit/>
          </a:bodyPr>
          <a:lstStyle/>
          <a:p>
            <a:r>
              <a:rPr lang="en-AU" dirty="0"/>
              <a:t>Inspection for the purpose of registration</a:t>
            </a:r>
          </a:p>
        </p:txBody>
      </p:sp>
      <p:sp>
        <p:nvSpPr>
          <p:cNvPr id="4" name="Content Placeholder 3">
            <a:extLst>
              <a:ext uri="{FF2B5EF4-FFF2-40B4-BE49-F238E27FC236}">
                <a16:creationId xmlns:a16="http://schemas.microsoft.com/office/drawing/2014/main" id="{D651FC4D-4E34-43A7-B1B3-AD7113643FB6}"/>
              </a:ext>
            </a:extLst>
          </p:cNvPr>
          <p:cNvSpPr>
            <a:spLocks noGrp="1"/>
          </p:cNvSpPr>
          <p:nvPr>
            <p:ph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Calibri" panose="020F0502020204030204"/>
                <a:ea typeface="+mn-ea"/>
                <a:cs typeface="+mn-cs"/>
              </a:rPr>
              <a:t>Inspection report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The purpose of the report is to demonstrate: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an inspection has in fact taken place,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the inspection was undertaken by a competent person, and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the assessment by the competent person is that the plant is safe to operate.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Calibri" panose="020F0502020204030204"/>
                <a:ea typeface="+mn-ea"/>
                <a:cs typeface="+mn-cs"/>
              </a:rPr>
              <a:t>Contents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Document site inspection, photograph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Review of installation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Review/compendium of documentation including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Certificate of compliance issued by the registration holder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Reference to Safety file and reports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Completed inspection and test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Make assessment that the plant is safe to operate</a:t>
            </a:r>
          </a:p>
          <a:p>
            <a:endParaRPr lang="en-AU" dirty="0"/>
          </a:p>
        </p:txBody>
      </p:sp>
      <p:sp>
        <p:nvSpPr>
          <p:cNvPr id="3" name="TextBox 2">
            <a:extLst>
              <a:ext uri="{FF2B5EF4-FFF2-40B4-BE49-F238E27FC236}">
                <a16:creationId xmlns:a16="http://schemas.microsoft.com/office/drawing/2014/main" id="{7451A334-76FB-46A4-92CA-07B657913BE5}"/>
              </a:ext>
            </a:extLst>
          </p:cNvPr>
          <p:cNvSpPr txBox="1"/>
          <p:nvPr/>
        </p:nvSpPr>
        <p:spPr>
          <a:xfrm>
            <a:off x="1013790" y="1082879"/>
            <a:ext cx="9400210" cy="923330"/>
          </a:xfrm>
          <a:prstGeom prst="rect">
            <a:avLst/>
          </a:prstGeom>
          <a:noFill/>
        </p:spPr>
        <p:txBody>
          <a:bodyPr wrap="square" rtlCol="0">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048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473B-91AE-489D-B76E-51DAB527AEDB}"/>
              </a:ext>
            </a:extLst>
          </p:cNvPr>
          <p:cNvSpPr>
            <a:spLocks noGrp="1"/>
          </p:cNvSpPr>
          <p:nvPr>
            <p:ph type="title"/>
          </p:nvPr>
        </p:nvSpPr>
        <p:spPr>
          <a:xfrm>
            <a:off x="607560" y="344264"/>
            <a:ext cx="9812790" cy="605971"/>
          </a:xfrm>
        </p:spPr>
        <p:txBody>
          <a:bodyPr>
            <a:normAutofit fontScale="90000"/>
          </a:bodyPr>
          <a:lstStyle/>
          <a:p>
            <a:r>
              <a:rPr lang="en-AU" dirty="0"/>
              <a:t>Process for Item registration – Winder, Booster Fan</a:t>
            </a:r>
          </a:p>
        </p:txBody>
      </p:sp>
      <p:pic>
        <p:nvPicPr>
          <p:cNvPr id="5" name="Picture 4">
            <a:extLst>
              <a:ext uri="{FF2B5EF4-FFF2-40B4-BE49-F238E27FC236}">
                <a16:creationId xmlns:a16="http://schemas.microsoft.com/office/drawing/2014/main" id="{F8CA8547-6DD4-458F-95E7-87A3F9E08D94}"/>
              </a:ext>
            </a:extLst>
          </p:cNvPr>
          <p:cNvPicPr>
            <a:picLocks/>
          </p:cNvPicPr>
          <p:nvPr/>
        </p:nvPicPr>
        <p:blipFill>
          <a:blip r:embed="rId3">
            <a:extLst>
              <a:ext uri="{28A0092B-C50C-407E-A947-70E740481C1C}">
                <a14:useLocalDpi xmlns:a14="http://schemas.microsoft.com/office/drawing/2010/main" val="0"/>
              </a:ext>
            </a:extLst>
          </a:blip>
          <a:srcRect l="74140" t="86088" r="4769" b="3347"/>
          <a:stretch>
            <a:fillRect/>
          </a:stretch>
        </p:blipFill>
        <p:spPr>
          <a:xfrm>
            <a:off x="600785" y="1034665"/>
            <a:ext cx="10990429" cy="5139187"/>
          </a:xfrm>
          <a:prstGeom prst="rect">
            <a:avLst/>
          </a:prstGeom>
        </p:spPr>
      </p:pic>
    </p:spTree>
    <p:extLst>
      <p:ext uri="{BB962C8B-B14F-4D97-AF65-F5344CB8AC3E}">
        <p14:creationId xmlns:p14="http://schemas.microsoft.com/office/powerpoint/2010/main" val="2829614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473B-91AE-489D-B76E-51DAB527AEDB}"/>
              </a:ext>
            </a:extLst>
          </p:cNvPr>
          <p:cNvSpPr>
            <a:spLocks noGrp="1"/>
          </p:cNvSpPr>
          <p:nvPr>
            <p:ph type="title"/>
          </p:nvPr>
        </p:nvSpPr>
        <p:spPr>
          <a:xfrm>
            <a:off x="607560" y="344264"/>
            <a:ext cx="9812790" cy="605971"/>
          </a:xfrm>
        </p:spPr>
        <p:txBody>
          <a:bodyPr>
            <a:normAutofit fontScale="90000"/>
          </a:bodyPr>
          <a:lstStyle/>
          <a:p>
            <a:r>
              <a:rPr lang="en-AU" dirty="0"/>
              <a:t>Process for Item registration – Winder, Booster Fan</a:t>
            </a:r>
          </a:p>
        </p:txBody>
      </p:sp>
      <p:pic>
        <p:nvPicPr>
          <p:cNvPr id="4" name="Picture 3">
            <a:extLst>
              <a:ext uri="{FF2B5EF4-FFF2-40B4-BE49-F238E27FC236}">
                <a16:creationId xmlns:a16="http://schemas.microsoft.com/office/drawing/2014/main" id="{A1F3071E-4BB5-4972-B8E2-39F3B8FB24AD}"/>
              </a:ext>
            </a:extLst>
          </p:cNvPr>
          <p:cNvPicPr>
            <a:picLocks/>
          </p:cNvPicPr>
          <p:nvPr/>
        </p:nvPicPr>
        <p:blipFill>
          <a:blip r:embed="rId3">
            <a:extLst>
              <a:ext uri="{28A0092B-C50C-407E-A947-70E740481C1C}">
                <a14:useLocalDpi xmlns:a14="http://schemas.microsoft.com/office/drawing/2010/main" val="0"/>
              </a:ext>
            </a:extLst>
          </a:blip>
          <a:srcRect l="73572" t="69527" r="6331" b="18178"/>
          <a:stretch>
            <a:fillRect/>
          </a:stretch>
        </p:blipFill>
        <p:spPr>
          <a:xfrm>
            <a:off x="607560" y="1031479"/>
            <a:ext cx="11279640" cy="5158306"/>
          </a:xfrm>
          <a:prstGeom prst="rect">
            <a:avLst/>
          </a:prstGeom>
        </p:spPr>
      </p:pic>
    </p:spTree>
    <p:extLst>
      <p:ext uri="{BB962C8B-B14F-4D97-AF65-F5344CB8AC3E}">
        <p14:creationId xmlns:p14="http://schemas.microsoft.com/office/powerpoint/2010/main" val="1194741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473B-91AE-489D-B76E-51DAB527AEDB}"/>
              </a:ext>
            </a:extLst>
          </p:cNvPr>
          <p:cNvSpPr>
            <a:spLocks noGrp="1"/>
          </p:cNvSpPr>
          <p:nvPr>
            <p:ph type="title"/>
          </p:nvPr>
        </p:nvSpPr>
        <p:spPr/>
        <p:txBody>
          <a:bodyPr>
            <a:normAutofit/>
          </a:bodyPr>
          <a:lstStyle/>
          <a:p>
            <a:r>
              <a:rPr lang="en-AU" dirty="0"/>
              <a:t>Provide information</a:t>
            </a:r>
          </a:p>
        </p:txBody>
      </p:sp>
      <p:sp>
        <p:nvSpPr>
          <p:cNvPr id="4" name="Content Placeholder 3">
            <a:extLst>
              <a:ext uri="{FF2B5EF4-FFF2-40B4-BE49-F238E27FC236}">
                <a16:creationId xmlns:a16="http://schemas.microsoft.com/office/drawing/2014/main" id="{442C0DFA-010A-4B8E-B311-EBF06ADC3229}"/>
              </a:ext>
            </a:extLst>
          </p:cNvPr>
          <p:cNvSpPr>
            <a:spLocks noGrp="1"/>
          </p:cNvSpPr>
          <p:nvPr>
            <p:ph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Calibri" panose="020F0502020204030204"/>
                <a:ea typeface="+mn-ea"/>
                <a:cs typeface="+mn-cs"/>
              </a:rPr>
              <a:t>Material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Provide a copy of: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Application form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Inspection report from competent person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Certificate of compliance issued by the design registration holder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Commissioning report – completed, signed off and verified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Calibri" panose="020F0502020204030204"/>
                <a:ea typeface="+mn-ea"/>
                <a:cs typeface="+mn-cs"/>
              </a:rPr>
              <a:t>Commissioning reports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Designer’s inspection and test plan – winders and booster fans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Code D examination – </a:t>
            </a:r>
            <a:r>
              <a:rPr kumimoji="0" lang="en-AU" sz="1800" b="0" i="0" u="none" strike="noStrike" kern="1200" cap="none" spc="0" normalizeH="0" baseline="0" noProof="0" dirty="0" err="1">
                <a:ln>
                  <a:noFill/>
                </a:ln>
                <a:solidFill>
                  <a:prstClr val="black"/>
                </a:solidFill>
                <a:effectLst/>
                <a:uLnTx/>
                <a:uFillTx/>
                <a:latin typeface="Calibri" panose="020F0502020204030204"/>
                <a:ea typeface="+mn-ea"/>
                <a:cs typeface="+mn-cs"/>
              </a:rPr>
              <a:t>ExDES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Emission test - </a:t>
            </a:r>
            <a:r>
              <a:rPr kumimoji="0" lang="en-AU" sz="1800" b="0" i="0" u="none" strike="noStrike" kern="1200" cap="none" spc="0" normalizeH="0" baseline="0" noProof="0" dirty="0" err="1">
                <a:ln>
                  <a:noFill/>
                </a:ln>
                <a:solidFill>
                  <a:prstClr val="black"/>
                </a:solidFill>
                <a:effectLst/>
                <a:uLnTx/>
                <a:uFillTx/>
                <a:latin typeface="Calibri" panose="020F0502020204030204"/>
                <a:ea typeface="+mn-ea"/>
                <a:cs typeface="+mn-cs"/>
              </a:rPr>
              <a:t>ExDES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In addition to the above, the applicant should determine if other reports are required to be provided to support the application.</a:t>
            </a:r>
          </a:p>
          <a:p>
            <a:endParaRPr lang="en-AU" dirty="0"/>
          </a:p>
        </p:txBody>
      </p:sp>
    </p:spTree>
    <p:extLst>
      <p:ext uri="{BB962C8B-B14F-4D97-AF65-F5344CB8AC3E}">
        <p14:creationId xmlns:p14="http://schemas.microsoft.com/office/powerpoint/2010/main" val="245218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365365-679B-4A25-B780-E165E149927F}"/>
              </a:ext>
            </a:extLst>
          </p:cNvPr>
          <p:cNvSpPr>
            <a:spLocks noGrp="1"/>
          </p:cNvSpPr>
          <p:nvPr>
            <p:ph type="ctrTitle"/>
          </p:nvPr>
        </p:nvSpPr>
        <p:spPr/>
        <p:txBody>
          <a:bodyPr/>
          <a:lstStyle/>
          <a:p>
            <a:r>
              <a:rPr lang="en-AU" dirty="0"/>
              <a:t>Thank you </a:t>
            </a:r>
          </a:p>
        </p:txBody>
      </p:sp>
    </p:spTree>
    <p:extLst>
      <p:ext uri="{BB962C8B-B14F-4D97-AF65-F5344CB8AC3E}">
        <p14:creationId xmlns:p14="http://schemas.microsoft.com/office/powerpoint/2010/main" val="3851292443"/>
      </p:ext>
    </p:extLst>
  </p:cSld>
  <p:clrMapOvr>
    <a:masterClrMapping/>
  </p:clrMapOvr>
</p:sld>
</file>

<file path=ppt/theme/theme1.xml><?xml version="1.0" encoding="utf-8"?>
<a:theme xmlns:a="http://schemas.openxmlformats.org/drawingml/2006/main" name="NSWG Corporate">
  <a:themeElements>
    <a:clrScheme name="Public Works Corporate">
      <a:dk1>
        <a:srgbClr val="22272B"/>
      </a:dk1>
      <a:lt1>
        <a:srgbClr val="FFFFFF"/>
      </a:lt1>
      <a:dk2>
        <a:srgbClr val="D7153A"/>
      </a:dk2>
      <a:lt2>
        <a:srgbClr val="002664"/>
      </a:lt2>
      <a:accent1>
        <a:srgbClr val="002664"/>
      </a:accent1>
      <a:accent2>
        <a:srgbClr val="CBEDFD"/>
      </a:accent2>
      <a:accent3>
        <a:srgbClr val="146CFD"/>
      </a:accent3>
      <a:accent4>
        <a:srgbClr val="5DC7F8"/>
      </a:accent4>
      <a:accent5>
        <a:srgbClr val="22272B"/>
      </a:accent5>
      <a:accent6>
        <a:srgbClr val="FFB8C1"/>
      </a:accent6>
      <a:hlink>
        <a:srgbClr val="22272B"/>
      </a:hlink>
      <a:folHlink>
        <a:srgbClr val="22272B"/>
      </a:folHlink>
    </a:clrScheme>
    <a:fontScheme name="NSW Governmen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NSW Powerpoint Non-Corporate" id="{A57E7BF7-7B0D-AA40-9823-4A6D23E88582}" vid="{2C057FAB-DDF6-174A-88FC-E32CB84E1414}"/>
    </a:ext>
  </a:extLst>
</a:theme>
</file>

<file path=ppt/theme/theme2.xml><?xml version="1.0" encoding="utf-8"?>
<a:theme xmlns:a="http://schemas.openxmlformats.org/drawingml/2006/main" name="White design titl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design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NSWG Corporate">
  <a:themeElements>
    <a:clrScheme name="NSWG Corporate">
      <a:dk1>
        <a:srgbClr val="22272B"/>
      </a:dk1>
      <a:lt1>
        <a:srgbClr val="FFFFFF"/>
      </a:lt1>
      <a:dk2>
        <a:srgbClr val="D7153A"/>
      </a:dk2>
      <a:lt2>
        <a:srgbClr val="002664"/>
      </a:lt2>
      <a:accent1>
        <a:srgbClr val="002664"/>
      </a:accent1>
      <a:accent2>
        <a:srgbClr val="CBEDFD"/>
      </a:accent2>
      <a:accent3>
        <a:srgbClr val="146CFD"/>
      </a:accent3>
      <a:accent4>
        <a:srgbClr val="8CE0FF"/>
      </a:accent4>
      <a:accent5>
        <a:srgbClr val="495054"/>
      </a:accent5>
      <a:accent6>
        <a:srgbClr val="FFB8C1"/>
      </a:accent6>
      <a:hlink>
        <a:srgbClr val="22272B"/>
      </a:hlink>
      <a:folHlink>
        <a:srgbClr val="22272B"/>
      </a:folHlink>
    </a:clrScheme>
    <a:fontScheme name="NSW Governmen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NSW Powerpoint Corporate" id="{0061A4EE-C2D3-F14A-8ABA-E2F5E40CB3FA}" vid="{6F0DD24A-A236-084A-A5FB-B6D5AEB9916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TaxCatchAll xmlns="4237b00e-ba5e-4059-9047-8eda986e4db7" xsi:nil="true"/>
    <lcf76f155ced4ddcb4097134ff3c332f xmlns="735949c8-f74a-4715-9a3d-f32007286c86">
      <Terms xmlns="http://schemas.microsoft.com/office/infopath/2007/PartnerControls"/>
    </lcf76f155ced4ddcb4097134ff3c332f>
    <SharedWithUsers xmlns="4237b00e-ba5e-4059-9047-8eda986e4db7">
      <UserInfo>
        <DisplayName>Joanne Jouannet</DisplayName>
        <AccountId>105</AccountId>
        <AccountType/>
      </UserInfo>
    </SharedWithUsers>
    <Document_x0020_type xmlns="735949c8-f74a-4715-9a3d-f32007286c86">4</Document_x0020_type>
    <Publish_x0020_Date xmlns="735949c8-f74a-4715-9a3d-f32007286c86">2022-06-08T14:00:00+00:00</Publish_x0020_Date>
    <_Flow_SignoffStatus xmlns="735949c8-f74a-4715-9a3d-f32007286c86" xsi:nil="true"/>
    <Service_x0020_type xmlns="735949c8-f74a-4715-9a3d-f32007286c86" xsi:nil="true"/>
    <_x0064_tt4 xmlns="735949c8-f74a-4715-9a3d-f32007286c86" xsi:nil="true"/>
    <Form_x0020_number xmlns="735949c8-f74a-4715-9a3d-f32007286c86" xsi:nil="true"/>
    <Owner xmlns="735949c8-f74a-4715-9a3d-f32007286c86">
      <UserInfo>
        <DisplayName>Glen Edgtton</DisplayName>
        <AccountId>24</AccountId>
        <AccountType/>
      </UserInfo>
    </Owner>
    <Discipline xmlns="735949c8-f74a-4715-9a3d-f32007286c86">15</Discipline>
    <Business_x0020_Area xmlns="735949c8-f74a-4715-9a3d-f32007286c86">
      <Value>4</Value>
    </Business_x0020_Area>
    <PublishingExpirationDate xmlns="http://schemas.microsoft.com/sharepoint/v3" xsi:nil="true"/>
    <Hyperlinks_x0020_Updated xmlns="735949c8-f74a-4715-9a3d-f32007286c86">false</Hyperlinks_x0020_Updated>
    <PublishingStartDate xmlns="http://schemas.microsoft.com/sharepoint/v3" xsi:nil="true"/>
    <Sub_x0020_discipline xmlns="735949c8-f74a-4715-9a3d-f32007286c86">48</Sub_x0020_discipline>
    <BOK xmlns="735949c8-f74a-4715-9a3d-f32007286c86">false</BOK>
    <Review_x0020_Cycle xmlns="735949c8-f74a-4715-9a3d-f32007286c86" xsi:nil="true"/>
    <New_x0020_template_x0020_added xmlns="735949c8-f74a-4715-9a3d-f32007286c86">false</New_x0020_template_x0020_added>
    <Approver xmlns="735949c8-f74a-4715-9a3d-f32007286c86">
      <UserInfo>
        <DisplayName>Glen Edgtton</DisplayName>
        <AccountId>24</AccountId>
        <AccountType/>
      </UserInfo>
    </Approver>
    <_dlc_DocId xmlns="4237b00e-ba5e-4059-9047-8eda986e4db7">FC33KR7XJEHX-1247420021-20404</_dlc_DocId>
    <_dlc_DocIdUrl xmlns="4237b00e-ba5e-4059-9047-8eda986e4db7">
      <Url>https://environmentnswgov.sharepoint.com/sites/PublicWorks/_layouts/15/DocIdRedir.aspx?ID=FC33KR7XJEHX-1247420021-20404</Url>
      <Description>FC33KR7XJEHX-1247420021-20404</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0FFC75867F6A1B4C99EEF223747AAAAF" ma:contentTypeVersion="35" ma:contentTypeDescription="Create a new document." ma:contentTypeScope="" ma:versionID="569c842365f050803025b706da148ddf">
  <xsd:schema xmlns:xsd="http://www.w3.org/2001/XMLSchema" xmlns:xs="http://www.w3.org/2001/XMLSchema" xmlns:p="http://schemas.microsoft.com/office/2006/metadata/properties" xmlns:ns1="http://schemas.microsoft.com/sharepoint/v3" xmlns:ns2="735949c8-f74a-4715-9a3d-f32007286c86" xmlns:ns3="4237b00e-ba5e-4059-9047-8eda986e4db7" targetNamespace="http://schemas.microsoft.com/office/2006/metadata/properties" ma:root="true" ma:fieldsID="b1b2ca3c592cc43a75dce1b7cadb6c93" ns1:_="" ns2:_="" ns3:_="">
    <xsd:import namespace="http://schemas.microsoft.com/sharepoint/v3"/>
    <xsd:import namespace="735949c8-f74a-4715-9a3d-f32007286c86"/>
    <xsd:import namespace="4237b00e-ba5e-4059-9047-8eda986e4db7"/>
    <xsd:element name="properties">
      <xsd:complexType>
        <xsd:sequence>
          <xsd:element name="documentManagement">
            <xsd:complexType>
              <xsd:all>
                <xsd:element ref="ns2:Business_x0020_Area" minOccurs="0"/>
                <xsd:element ref="ns2:Document_x0020_type" minOccurs="0"/>
                <xsd:element ref="ns2:Discipline" minOccurs="0"/>
                <xsd:element ref="ns2:Sub_x0020_discipline" minOccurs="0"/>
                <xsd:element ref="ns2:Form_x0020_number" minOccurs="0"/>
                <xsd:element ref="ns2:New_x0020_template_x0020_added" minOccurs="0"/>
                <xsd:element ref="ns2:Publish_x0020_Date" minOccurs="0"/>
                <xsd:element ref="ns2:Review_x0020_Cycle" minOccurs="0"/>
                <xsd:element ref="ns2:Owner" minOccurs="0"/>
                <xsd:element ref="ns2:Approver" minOccurs="0"/>
                <xsd:element ref="ns2:Hyperlinks_x0020_Updated" minOccurs="0"/>
                <xsd:element ref="ns2:_x0064_tt4" minOccurs="0"/>
                <xsd:element ref="ns2:BOK" minOccurs="0"/>
                <xsd:element ref="ns2:Service_x0020_type" minOccurs="0"/>
                <xsd:element ref="ns2:_Flow_SignoffStatus" minOccurs="0"/>
                <xsd:element ref="ns3:SharedWithUsers" minOccurs="0"/>
                <xsd:element ref="ns3:SharedWithDetails"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1:PublishingStartDate" minOccurs="0"/>
                <xsd:element ref="ns1:PublishingExpirationDate" minOccurs="0"/>
                <xsd:element ref="ns3:_dlc_DocId" minOccurs="0"/>
                <xsd:element ref="ns3:_dlc_DocIdUrl" minOccurs="0"/>
                <xsd:element ref="ns3:_dlc_DocIdPersistId"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36"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37"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35949c8-f74a-4715-9a3d-f32007286c86" elementFormDefault="qualified">
    <xsd:import namespace="http://schemas.microsoft.com/office/2006/documentManagement/types"/>
    <xsd:import namespace="http://schemas.microsoft.com/office/infopath/2007/PartnerControls"/>
    <xsd:element name="Business_x0020_Area" ma:index="2" nillable="true" ma:displayName="Business Area" ma:description="Business Area" ma:list="{b7333d30-b0df-4e85-8df5-b348f6e3e1e6}" ma:internalName="Business_x0020_Area" ma:readOnly="false" ma:showField="Title">
      <xsd:complexType>
        <xsd:complexContent>
          <xsd:extension base="dms:MultiChoiceLookup">
            <xsd:sequence>
              <xsd:element name="Value" type="dms:Lookup" maxOccurs="unbounded" minOccurs="0" nillable="true"/>
            </xsd:sequence>
          </xsd:extension>
        </xsd:complexContent>
      </xsd:complexType>
    </xsd:element>
    <xsd:element name="Document_x0020_type" ma:index="3" nillable="true" ma:displayName="Document type" ma:description="Document type" ma:indexed="true" ma:list="{bf9d8f0e-d602-43c0-a9da-f2cfe1efcc2a}" ma:internalName="Document_x0020_type" ma:readOnly="false" ma:showField="Title">
      <xsd:simpleType>
        <xsd:restriction base="dms:Lookup"/>
      </xsd:simpleType>
    </xsd:element>
    <xsd:element name="Discipline" ma:index="4" nillable="true" ma:displayName="Discipline" ma:description="Discipline" ma:indexed="true" ma:list="{15e0a8c3-0d6f-4e92-8471-6fa9e414461b}" ma:internalName="Discipline" ma:readOnly="false" ma:showField="Title">
      <xsd:simpleType>
        <xsd:restriction base="dms:Lookup"/>
      </xsd:simpleType>
    </xsd:element>
    <xsd:element name="Sub_x0020_discipline" ma:index="5" nillable="true" ma:displayName="Sub discipline" ma:description="Sub discipline" ma:indexed="true" ma:list="{de83681f-298d-442e-8feb-a35835e66954}" ma:internalName="Sub_x0020_discipline" ma:readOnly="false" ma:showField="Title">
      <xsd:simpleType>
        <xsd:restriction base="dms:Lookup"/>
      </xsd:simpleType>
    </xsd:element>
    <xsd:element name="Form_x0020_number" ma:index="6" nillable="true" ma:displayName="Form number" ma:description="Form number" ma:indexed="true" ma:internalName="Form_x0020_number" ma:readOnly="false">
      <xsd:simpleType>
        <xsd:restriction base="dms:Text">
          <xsd:maxLength value="255"/>
        </xsd:restriction>
      </xsd:simpleType>
    </xsd:element>
    <xsd:element name="New_x0020_template_x0020_added" ma:index="7" nillable="true" ma:displayName="New template added" ma:default="0" ma:description="New template added" ma:internalName="New_x0020_template_x0020_added" ma:readOnly="false">
      <xsd:simpleType>
        <xsd:restriction base="dms:Boolean"/>
      </xsd:simpleType>
    </xsd:element>
    <xsd:element name="Publish_x0020_Date" ma:index="8" nillable="true" ma:displayName="Publish Date" ma:description="Publish Date" ma:format="DateOnly" ma:indexed="true" ma:internalName="Publish_x0020_Date" ma:readOnly="false">
      <xsd:simpleType>
        <xsd:restriction base="dms:DateTime"/>
      </xsd:simpleType>
    </xsd:element>
    <xsd:element name="Review_x0020_Cycle" ma:index="9" nillable="true" ma:displayName="Review Cycle" ma:internalName="Review_x0020_Cycle" ma:readOnly="false" ma:percentage="FALSE">
      <xsd:simpleType>
        <xsd:restriction base="dms:Number"/>
      </xsd:simpleType>
    </xsd:element>
    <xsd:element name="Owner" ma:index="11" nillable="true" ma:displayName="Owner" ma:description="Owner" ma:list="UserInfo"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pprover" ma:index="12" nillable="true" ma:displayName="Approver" ma:description="Approver" ma:list="UserInfo" ma:SharePointGroup="0" ma:internalName="Approv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Hyperlinks_x0020_Updated" ma:index="13" nillable="true" ma:displayName="Hyperlinks Updated" ma:default="0" ma:internalName="Hyperlinks_x0020_Updated" ma:readOnly="false">
      <xsd:simpleType>
        <xsd:restriction base="dms:Boolean"/>
      </xsd:simpleType>
    </xsd:element>
    <xsd:element name="_x0064_tt4" ma:index="14" nillable="true" ma:displayName="Date and Time" ma:format="DateTime" ma:internalName="_x0064_tt4" ma:readOnly="false">
      <xsd:simpleType>
        <xsd:restriction base="dms:DateTime"/>
      </xsd:simpleType>
    </xsd:element>
    <xsd:element name="BOK" ma:index="15" nillable="true" ma:displayName="BOK" ma:default="0" ma:description="BOK" ma:internalName="BOK" ma:readOnly="false">
      <xsd:simpleType>
        <xsd:restriction base="dms:Boolean"/>
      </xsd:simpleType>
    </xsd:element>
    <xsd:element name="Service_x0020_type" ma:index="16" nillable="true" ma:displayName="Service type" ma:list="{c82edaf0-b8fc-4386-a2b1-2dc46b048497}" ma:internalName="Service_x0020_type" ma:readOnly="false" ma:showField="Title">
      <xsd:complexType>
        <xsd:complexContent>
          <xsd:extension base="dms:MultiChoiceLookup">
            <xsd:sequence>
              <xsd:element name="Value" type="dms:Lookup" maxOccurs="unbounded" minOccurs="0" nillable="true"/>
            </xsd:sequence>
          </xsd:extension>
        </xsd:complexContent>
      </xsd:complexType>
    </xsd:element>
    <xsd:element name="_Flow_SignoffStatus" ma:index="17" nillable="true" ma:displayName="Sign-off status" ma:internalName="Sign_x002d_off_x0020_status" ma:readOnly="false">
      <xsd:simpleType>
        <xsd:restriction base="dms:Text"/>
      </xsd:simpleType>
    </xsd:element>
    <xsd:element name="MediaServiceMetadata" ma:index="26" nillable="true" ma:displayName="MediaServiceMetadata" ma:hidden="true" ma:internalName="MediaServiceMetadata" ma:readOnly="true">
      <xsd:simpleType>
        <xsd:restriction base="dms:Note"/>
      </xsd:simpleType>
    </xsd:element>
    <xsd:element name="MediaServiceFastMetadata" ma:index="27" nillable="true" ma:displayName="MediaServiceFastMetadata" ma:hidden="true" ma:internalName="MediaServiceFastMetadata" ma:readOnly="true">
      <xsd:simpleType>
        <xsd:restriction base="dms:Note"/>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MediaServiceDateTaken" ma:index="30" nillable="true" ma:displayName="MediaServiceDateTaken" ma:hidden="true" ma:internalName="MediaServiceDateTaken" ma:readOnly="true">
      <xsd:simpleType>
        <xsd:restriction base="dms:Text"/>
      </xsd:simpleType>
    </xsd:element>
    <xsd:element name="MediaServiceAutoTags" ma:index="31" nillable="true" ma:displayName="Tags" ma:internalName="MediaServiceAutoTags" ma:readOnly="true">
      <xsd:simpleType>
        <xsd:restriction base="dms:Text"/>
      </xsd:simpleType>
    </xsd:element>
    <xsd:element name="MediaLengthInSeconds" ma:index="32" nillable="true" ma:displayName="MediaLengthInSeconds" ma:hidden="true" ma:internalName="MediaLengthInSeconds" ma:readOnly="true">
      <xsd:simpleType>
        <xsd:restriction base="dms:Unknown"/>
      </xsd:simpleType>
    </xsd:element>
    <xsd:element name="MediaServiceOCR" ma:index="33" nillable="true" ma:displayName="Extracted Text" ma:internalName="MediaServiceOCR" ma:readOnly="true">
      <xsd:simpleType>
        <xsd:restriction base="dms:Note">
          <xsd:maxLength value="255"/>
        </xsd:restrictio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lcf76f155ced4ddcb4097134ff3c332f" ma:index="42" nillable="true" ma:taxonomy="true" ma:internalName="lcf76f155ced4ddcb4097134ff3c332f" ma:taxonomyFieldName="MediaServiceImageTags" ma:displayName="Image Tags" ma:readOnly="false" ma:fieldId="{5cf76f15-5ced-4ddc-b409-7134ff3c332f}" ma:taxonomyMulti="true" ma:sspId="6444c108-d34f-4c01-85d9-27842d74072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237b00e-ba5e-4059-9047-8eda986e4db7" elementFormDefault="qualified">
    <xsd:import namespace="http://schemas.microsoft.com/office/2006/documentManagement/types"/>
    <xsd:import namespace="http://schemas.microsoft.com/office/infopath/2007/PartnerControls"/>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element name="_dlc_DocId" ma:index="38" nillable="true" ma:displayName="Document ID Value" ma:description="The value of the document ID assigned to this item." ma:internalName="_dlc_DocId" ma:readOnly="true">
      <xsd:simpleType>
        <xsd:restriction base="dms:Text"/>
      </xsd:simpleType>
    </xsd:element>
    <xsd:element name="_dlc_DocIdUrl" ma:index="3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0" nillable="true" ma:displayName="Persist ID" ma:description="Keep ID on add." ma:hidden="true" ma:internalName="_dlc_DocIdPersistId" ma:readOnly="true">
      <xsd:simpleType>
        <xsd:restriction base="dms:Boolean"/>
      </xsd:simpleType>
    </xsd:element>
    <xsd:element name="TaxCatchAll" ma:index="43" nillable="true" ma:displayName="Taxonomy Catch All Column" ma:hidden="true" ma:list="{c9c087de-ed60-429e-82e6-e4886c737603}" ma:internalName="TaxCatchAll" ma:showField="CatchAllData" ma:web="4237b00e-ba5e-4059-9047-8eda986e4d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52F791-6740-4CEF-9A22-ABC619743E1B}">
  <ds:schemaRefs>
    <ds:schemaRef ds:uri="http://schemas.microsoft.com/sharepoint/v3/contenttype/forms"/>
  </ds:schemaRefs>
</ds:datastoreItem>
</file>

<file path=customXml/itemProps2.xml><?xml version="1.0" encoding="utf-8"?>
<ds:datastoreItem xmlns:ds="http://schemas.openxmlformats.org/officeDocument/2006/customXml" ds:itemID="{05833A98-3AEA-405B-B41D-6020F466FCBD}">
  <ds:schemaRefs>
    <ds:schemaRef ds:uri="http://schemas.microsoft.com/sharepoint/events"/>
  </ds:schemaRefs>
</ds:datastoreItem>
</file>

<file path=customXml/itemProps3.xml><?xml version="1.0" encoding="utf-8"?>
<ds:datastoreItem xmlns:ds="http://schemas.openxmlformats.org/officeDocument/2006/customXml" ds:itemID="{E9019976-FDF5-4434-8229-9945B237E4AB}">
  <ds:schemaRefs>
    <ds:schemaRef ds:uri="http://schemas.microsoft.com/office/infopath/2007/PartnerControls"/>
    <ds:schemaRef ds:uri="http://purl.org/dc/elements/1.1/"/>
    <ds:schemaRef ds:uri="http://schemas.microsoft.com/office/2006/metadata/properties"/>
    <ds:schemaRef ds:uri="4237b00e-ba5e-4059-9047-8eda986e4db7"/>
    <ds:schemaRef ds:uri="http://schemas.microsoft.com/sharepoint/v3"/>
    <ds:schemaRef ds:uri="http://purl.org/dc/terms/"/>
    <ds:schemaRef ds:uri="http://schemas.microsoft.com/office/2006/documentManagement/types"/>
    <ds:schemaRef ds:uri="735949c8-f74a-4715-9a3d-f32007286c86"/>
    <ds:schemaRef ds:uri="http://schemas.openxmlformats.org/package/2006/metadata/core-properties"/>
    <ds:schemaRef ds:uri="http://www.w3.org/XML/1998/namespace"/>
    <ds:schemaRef ds:uri="http://purl.org/dc/dcmitype/"/>
  </ds:schemaRefs>
</ds:datastoreItem>
</file>

<file path=customXml/itemProps4.xml><?xml version="1.0" encoding="utf-8"?>
<ds:datastoreItem xmlns:ds="http://schemas.openxmlformats.org/officeDocument/2006/customXml" ds:itemID="{3FBC6BAC-9EFF-452E-AF29-C117B9FF88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35949c8-f74a-4715-9a3d-f32007286c86"/>
    <ds:schemaRef ds:uri="4237b00e-ba5e-4059-9047-8eda986e4d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Theme1</Template>
  <TotalTime>21757</TotalTime>
  <Words>15529</Words>
  <Application>Microsoft Office PowerPoint</Application>
  <PresentationFormat>Widescreen</PresentationFormat>
  <Paragraphs>1814</Paragraphs>
  <Slides>114</Slides>
  <Notes>104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114</vt:i4>
      </vt:variant>
    </vt:vector>
  </HeadingPairs>
  <TitlesOfParts>
    <vt:vector size="128" baseType="lpstr">
      <vt:lpstr>Arial</vt:lpstr>
      <vt:lpstr>Calibri</vt:lpstr>
      <vt:lpstr>Calibri Light</vt:lpstr>
      <vt:lpstr>Public Sans</vt:lpstr>
      <vt:lpstr>Public Sans (NSW) SemiBold</vt:lpstr>
      <vt:lpstr>Public Sans ExtraLight</vt:lpstr>
      <vt:lpstr>Public Sans Light</vt:lpstr>
      <vt:lpstr>Public Sans SemiBold</vt:lpstr>
      <vt:lpstr>Times New Roman</vt:lpstr>
      <vt:lpstr>Wingdings</vt:lpstr>
      <vt:lpstr>NSWG Corporate</vt:lpstr>
      <vt:lpstr>White design titles</vt:lpstr>
      <vt:lpstr>White design content</vt:lpstr>
      <vt:lpstr>1_NSWG Corporate</vt:lpstr>
      <vt:lpstr>Plant registration forum</vt:lpstr>
      <vt:lpstr>PowerPoint Presentation</vt:lpstr>
      <vt:lpstr>Emergency procedures</vt:lpstr>
      <vt:lpstr>PowerPoint Presentation</vt:lpstr>
      <vt:lpstr>Other housekeeping</vt:lpstr>
      <vt:lpstr>Agenda</vt:lpstr>
      <vt:lpstr>Mechanical Engineering Update</vt:lpstr>
      <vt:lpstr>Presentation summary</vt:lpstr>
      <vt:lpstr>Industry engagement</vt:lpstr>
      <vt:lpstr>Technical reference guides</vt:lpstr>
      <vt:lpstr>Technical reference guides</vt:lpstr>
      <vt:lpstr>PowerPoint Presentation</vt:lpstr>
      <vt:lpstr>PowerPoint Presentation</vt:lpstr>
      <vt:lpstr>Implementation</vt:lpstr>
      <vt:lpstr>Legislation changes</vt:lpstr>
      <vt:lpstr>NSW Government Gazettal notices</vt:lpstr>
      <vt:lpstr>High-risk activities  (HRA’s) Booster fans and winding systems</vt:lpstr>
      <vt:lpstr>Incidents – Total last 12 months</vt:lpstr>
      <vt:lpstr>Incidents involving failure of Ex – Last 12 months</vt:lpstr>
      <vt:lpstr>General enquiries or technical assistance</vt:lpstr>
      <vt:lpstr>PowerPoint Presentation</vt:lpstr>
      <vt:lpstr>Update to design and item registration guide  </vt:lpstr>
      <vt:lpstr>Guide – Design and item registration</vt:lpstr>
      <vt:lpstr>Where we left off at last forum</vt:lpstr>
      <vt:lpstr>Contents</vt:lpstr>
      <vt:lpstr>PowerPoint Presentation</vt:lpstr>
      <vt:lpstr>Guide – Design and item registration</vt:lpstr>
      <vt:lpstr>Alteration – A change that may affect health and safety</vt:lpstr>
      <vt:lpstr>Guide – Design and item registration</vt:lpstr>
      <vt:lpstr>Registration specific design</vt:lpstr>
      <vt:lpstr>PowerPoint Presentation</vt:lpstr>
      <vt:lpstr>Who can apply for a change</vt:lpstr>
      <vt:lpstr>Type of design change</vt:lpstr>
      <vt:lpstr>Alteration process</vt:lpstr>
      <vt:lpstr>Amendment process</vt:lpstr>
      <vt:lpstr>No affect</vt:lpstr>
      <vt:lpstr>Guide – Design and item registration</vt:lpstr>
      <vt:lpstr>Plant Registration Forum Use of Alternative Component parts &amp; Good practice for Design Verifiers </vt:lpstr>
      <vt:lpstr>Introduction</vt:lpstr>
      <vt:lpstr>Guidance Material Location</vt:lpstr>
      <vt:lpstr>Guidance Material Location</vt:lpstr>
      <vt:lpstr>Position Paper Use of alternative component parts in design registered plant</vt:lpstr>
      <vt:lpstr>Position Paper Use of alternative component parts in design registered plant</vt:lpstr>
      <vt:lpstr>Position Paper Use of alternative component parts in design registered plant</vt:lpstr>
      <vt:lpstr>Position Paper Use of alternative component parts in design registered plant</vt:lpstr>
      <vt:lpstr>Position Paper Use of alternative component parts in design registered plant</vt:lpstr>
      <vt:lpstr>Position Paper Use of alternative component parts in design registered plant</vt:lpstr>
      <vt:lpstr>Position Paper Use of alternative component parts in design registered plant</vt:lpstr>
      <vt:lpstr>Position Paper Use of alternative component parts in design registered plant</vt:lpstr>
      <vt:lpstr>Position Paper Use of alternative component parts in design registered plant</vt:lpstr>
      <vt:lpstr>Good practice for Verifiers</vt:lpstr>
      <vt:lpstr>Design verifiers and good practice</vt:lpstr>
      <vt:lpstr>Design verifiers and good practice</vt:lpstr>
      <vt:lpstr>Design verifiers and good practice</vt:lpstr>
      <vt:lpstr>Design verifiers and good practice</vt:lpstr>
      <vt:lpstr>Design verifiers and good practice</vt:lpstr>
      <vt:lpstr>Design verifiers and good practice</vt:lpstr>
      <vt:lpstr>Design verifiers and good practice</vt:lpstr>
      <vt:lpstr>Design verifiers and good practice</vt:lpstr>
      <vt:lpstr>Design verifiers assessments</vt:lpstr>
      <vt:lpstr>Design verifiers and good practice</vt:lpstr>
      <vt:lpstr>Design verifiers and good practice</vt:lpstr>
      <vt:lpstr>Design verifiers and good practice</vt:lpstr>
      <vt:lpstr>Example – TBS TRG</vt:lpstr>
      <vt:lpstr>Design verifiers and good practice</vt:lpstr>
      <vt:lpstr>Thank you </vt:lpstr>
      <vt:lpstr>Morning tea </vt:lpstr>
      <vt:lpstr>High Risk Activities</vt:lpstr>
      <vt:lpstr>High Risk Activities - HRAs</vt:lpstr>
      <vt:lpstr>What are High Risk Activities?</vt:lpstr>
      <vt:lpstr>High Risk Activities – What they are not</vt:lpstr>
      <vt:lpstr>Who submits a HRA notification?</vt:lpstr>
      <vt:lpstr>What if the HRA is not submitted?</vt:lpstr>
      <vt:lpstr>What happens once submitted?</vt:lpstr>
      <vt:lpstr>What happens if adequate?</vt:lpstr>
      <vt:lpstr>What if you don’t hear anything from the Regulator?</vt:lpstr>
      <vt:lpstr>HRAs for Plant Registration</vt:lpstr>
      <vt:lpstr>Notification of HRAs – Who and How</vt:lpstr>
      <vt:lpstr>Notification of HRAs– What</vt:lpstr>
      <vt:lpstr>Schedule 3 – High Risk Activities</vt:lpstr>
      <vt:lpstr>Winding systems – Additional information</vt:lpstr>
      <vt:lpstr>Booster fans – Additional information</vt:lpstr>
      <vt:lpstr>Commissioning plan</vt:lpstr>
      <vt:lpstr>Commissioning verifier</vt:lpstr>
      <vt:lpstr>Questions???</vt:lpstr>
      <vt:lpstr>Item registration </vt:lpstr>
      <vt:lpstr>Guidance document</vt:lpstr>
      <vt:lpstr>ITEM Registration</vt:lpstr>
      <vt:lpstr>Item Registration</vt:lpstr>
      <vt:lpstr>PowerPoint Presentation</vt:lpstr>
      <vt:lpstr>High risk activities</vt:lpstr>
      <vt:lpstr>Process for Item registration – Winder, Booster Fan</vt:lpstr>
      <vt:lpstr>Process for Item registration – Winder, Booster Fan</vt:lpstr>
      <vt:lpstr>Inspection and test plan</vt:lpstr>
      <vt:lpstr>Inspection for the purpose of registration</vt:lpstr>
      <vt:lpstr>Process for Item registration – Winder, Booster Fan</vt:lpstr>
      <vt:lpstr>Process for Item registration – Winder, Booster Fan</vt:lpstr>
      <vt:lpstr>Provide information</vt:lpstr>
      <vt:lpstr>Thank you </vt:lpstr>
      <vt:lpstr>Questions</vt:lpstr>
      <vt:lpstr>Verification informative   </vt:lpstr>
      <vt:lpstr>Informative document</vt:lpstr>
      <vt:lpstr>Design Verification</vt:lpstr>
      <vt:lpstr>Competent person</vt:lpstr>
      <vt:lpstr>Competent person</vt:lpstr>
      <vt:lpstr>Not involved with the design</vt:lpstr>
      <vt:lpstr>Not involved with the design</vt:lpstr>
      <vt:lpstr>Not involved with the design</vt:lpstr>
      <vt:lpstr>Not involved with the design</vt:lpstr>
      <vt:lpstr>Not involved with the design – perspective view</vt:lpstr>
      <vt:lpstr>Not involved with the design</vt:lpstr>
      <vt:lpstr>Further guidance for verifiers</vt:lpstr>
      <vt:lpstr>Further guidance for verifiers</vt:lpstr>
      <vt:lpstr>Guide - Plant design and item registration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 registration forum 2023</dc:title>
  <dc:creator>Resources Regulator</dc:creator>
  <cp:lastModifiedBy>Oliver Brambley</cp:lastModifiedBy>
  <cp:revision>39</cp:revision>
  <dcterms:created xsi:type="dcterms:W3CDTF">2022-05-30T01:29:51Z</dcterms:created>
  <dcterms:modified xsi:type="dcterms:W3CDTF">2023-04-13T04:07:04Z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0x0101000FFC75867F6A1B4C99EEF223747AAAAF</vt:lpwstr>
  </property>
  <property fmtid="{D5CDD505-2E9C-101B-9397-08002B2CF9AE}" pid="3" name="_dlc_DocIdItemGuid">
    <vt:lpwstr>f36a47ac-30b6-40fc-bd1d-f53d42f22d38</vt:lpwstr>
  </property>
  <property fmtid="{D5CDD505-2E9C-101B-9397-08002B2CF9AE}" pid="4" name="MediaServiceImageTags">
    <vt:lpwstr/>
  </property>
</Properties>
</file>